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10.xml" ContentType="application/vnd.openxmlformats-officedocument.presentationml.tags+xml"/>
  <Override PartName="/ppt/tags/tag181.xml" ContentType="application/vnd.openxmlformats-officedocument.presentationml.tags+xml"/>
  <Override PartName="/ppt/tags/tag1840.xml" ContentType="application/vnd.openxmlformats-officedocument.presentationml.tags+xml"/>
  <Override PartName="/ppt/tags/tag1860.xml" ContentType="application/vnd.openxmlformats-officedocument.presentationml.tags+xml"/>
  <Override PartName="/ppt/tags/tag189.xml" ContentType="application/vnd.openxmlformats-officedocument.presentationml.tags+xml"/>
  <Override PartName="/ppt/tags/tag192.xml" ContentType="application/vnd.openxmlformats-officedocument.presentationml.tags+xml"/>
  <Override PartName="/ppt/tags/tag202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571" r:id="rId3"/>
    <p:sldId id="257" r:id="rId4"/>
    <p:sldId id="261" r:id="rId5"/>
    <p:sldId id="258" r:id="rId6"/>
    <p:sldId id="262" r:id="rId7"/>
    <p:sldId id="263" r:id="rId8"/>
    <p:sldId id="260" r:id="rId9"/>
    <p:sldId id="259" r:id="rId10"/>
    <p:sldId id="264" r:id="rId11"/>
    <p:sldId id="265" r:id="rId12"/>
    <p:sldId id="519" r:id="rId13"/>
    <p:sldId id="521" r:id="rId14"/>
    <p:sldId id="570" r:id="rId15"/>
    <p:sldId id="524" r:id="rId16"/>
    <p:sldId id="357" r:id="rId17"/>
    <p:sldId id="572" r:id="rId18"/>
    <p:sldId id="284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573" r:id="rId28"/>
    <p:sldId id="5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/>
    <p:restoredTop sz="94692"/>
  </p:normalViewPr>
  <p:slideViewPr>
    <p:cSldViewPr snapToGrid="0">
      <p:cViewPr varScale="1">
        <p:scale>
          <a:sx n="106" d="100"/>
          <a:sy n="106" d="100"/>
        </p:scale>
        <p:origin x="7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嘉轩 邹" userId="dba82378f0d9cb97" providerId="LiveId" clId="{F36FABB5-B2E3-474D-92D8-A338F236FD6B}"/>
    <pc:docChg chg="undo custSel addSld delSld modSld modMainMaster">
      <pc:chgData name="嘉轩 邹" userId="dba82378f0d9cb97" providerId="LiveId" clId="{F36FABB5-B2E3-474D-92D8-A338F236FD6B}" dt="2024-10-12T12:48:50.414" v="874"/>
      <pc:docMkLst>
        <pc:docMk/>
      </pc:docMkLst>
      <pc:sldChg chg="addSp delSp modSp mod chgLayout">
        <pc:chgData name="嘉轩 邹" userId="dba82378f0d9cb97" providerId="LiveId" clId="{F36FABB5-B2E3-474D-92D8-A338F236FD6B}" dt="2024-10-12T09:08:53.289" v="873" actId="20577"/>
        <pc:sldMkLst>
          <pc:docMk/>
          <pc:sldMk cId="2681943867" sldId="256"/>
        </pc:sldMkLst>
        <pc:spChg chg="mod ord">
          <ac:chgData name="嘉轩 邹" userId="dba82378f0d9cb97" providerId="LiveId" clId="{F36FABB5-B2E3-474D-92D8-A338F236FD6B}" dt="2024-10-12T09:08:15.474" v="837" actId="3062"/>
          <ac:spMkLst>
            <pc:docMk/>
            <pc:sldMk cId="2681943867" sldId="256"/>
            <ac:spMk id="2" creationId="{FB23595D-7383-4108-B3F8-9BDFCF7CB914}"/>
          </ac:spMkLst>
        </pc:spChg>
        <pc:spChg chg="mod ord">
          <ac:chgData name="嘉轩 邹" userId="dba82378f0d9cb97" providerId="LiveId" clId="{F36FABB5-B2E3-474D-92D8-A338F236FD6B}" dt="2024-10-12T09:08:53.289" v="873" actId="20577"/>
          <ac:spMkLst>
            <pc:docMk/>
            <pc:sldMk cId="2681943867" sldId="256"/>
            <ac:spMk id="3" creationId="{595DA12A-6D33-2E76-5CAD-041B5ED92335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2681943867" sldId="256"/>
            <ac:spMk id="4" creationId="{251DADDA-73DF-4081-9886-F7969E74909F}"/>
          </ac:spMkLst>
        </pc:spChg>
        <pc:spChg chg="add del mod">
          <ac:chgData name="嘉轩 邹" userId="dba82378f0d9cb97" providerId="LiveId" clId="{F36FABB5-B2E3-474D-92D8-A338F236FD6B}" dt="2024-10-12T09:07:52.230" v="832" actId="33987"/>
          <ac:spMkLst>
            <pc:docMk/>
            <pc:sldMk cId="2681943867" sldId="256"/>
            <ac:spMk id="4" creationId="{EE59CE1F-2892-44D4-BDC4-36D2DB150FF7}"/>
          </ac:spMkLst>
        </pc:spChg>
        <pc:spChg chg="add del mod">
          <ac:chgData name="嘉轩 邹" userId="dba82378f0d9cb97" providerId="LiveId" clId="{F36FABB5-B2E3-474D-92D8-A338F236FD6B}" dt="2024-10-12T09:08:00.749" v="836" actId="33987"/>
          <ac:spMkLst>
            <pc:docMk/>
            <pc:sldMk cId="2681943867" sldId="256"/>
            <ac:spMk id="5" creationId="{5140C54E-46D4-4B38-831B-C9BDE820261E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2681943867" sldId="256"/>
            <ac:spMk id="5" creationId="{7584BC0E-BE9E-475C-A258-A2B639FDEA59}"/>
          </ac:spMkLst>
        </pc:spChg>
        <pc:picChg chg="add mod">
          <ac:chgData name="嘉轩 邹" userId="dba82378f0d9cb97" providerId="LiveId" clId="{F36FABB5-B2E3-474D-92D8-A338F236FD6B}" dt="2024-10-12T09:07:30.575" v="830" actId="1076"/>
          <ac:picMkLst>
            <pc:docMk/>
            <pc:sldMk cId="2681943867" sldId="256"/>
            <ac:picMk id="1026" creationId="{5A6D313E-D8ED-409C-A7B4-EE7ACF346CB6}"/>
          </ac:picMkLst>
        </pc:picChg>
      </pc:sldChg>
      <pc:sldChg chg="addSp delSp modSp mod chgLayout">
        <pc:chgData name="嘉轩 邹" userId="dba82378f0d9cb97" providerId="LiveId" clId="{F36FABB5-B2E3-474D-92D8-A338F236FD6B}" dt="2024-10-11T05:41:21.902" v="767" actId="478"/>
        <pc:sldMkLst>
          <pc:docMk/>
          <pc:sldMk cId="4191719346" sldId="257"/>
        </pc:sldMkLst>
        <pc:spChg chg="add del mod ord">
          <ac:chgData name="嘉轩 邹" userId="dba82378f0d9cb97" providerId="LiveId" clId="{F36FABB5-B2E3-474D-92D8-A338F236FD6B}" dt="2024-10-11T05:41:21.902" v="767" actId="478"/>
          <ac:spMkLst>
            <pc:docMk/>
            <pc:sldMk cId="4191719346" sldId="257"/>
            <ac:spMk id="2" creationId="{6BD4F601-E3B4-4F65-B444-9669CF2A5795}"/>
          </ac:spMkLst>
        </pc:spChg>
        <pc:spChg chg="add del mod ord">
          <ac:chgData name="嘉轩 邹" userId="dba82378f0d9cb97" providerId="LiveId" clId="{F36FABB5-B2E3-474D-92D8-A338F236FD6B}" dt="2024-10-11T05:41:21.561" v="766" actId="478"/>
          <ac:spMkLst>
            <pc:docMk/>
            <pc:sldMk cId="4191719346" sldId="257"/>
            <ac:spMk id="3" creationId="{EDF4C6B1-E017-4A8C-BAB4-F6B823725AA3}"/>
          </ac:spMkLst>
        </pc:spChg>
        <pc:picChg chg="add del">
          <ac:chgData name="嘉轩 邹" userId="dba82378f0d9cb97" providerId="LiveId" clId="{F36FABB5-B2E3-474D-92D8-A338F236FD6B}" dt="2024-10-11T05:41:19.933" v="765" actId="478"/>
          <ac:picMkLst>
            <pc:docMk/>
            <pc:sldMk cId="4191719346" sldId="257"/>
            <ac:picMk id="4" creationId="{71E16F78-EF74-2A62-A7B1-C547BDBB51CC}"/>
          </ac:picMkLst>
        </pc:picChg>
      </pc:sldChg>
      <pc:sldChg chg="addSp delSp modSp mod chgLayout">
        <pc:chgData name="嘉轩 邹" userId="dba82378f0d9cb97" providerId="LiveId" clId="{F36FABB5-B2E3-474D-92D8-A338F236FD6B}" dt="2024-10-10T14:21:46.061" v="395" actId="1076"/>
        <pc:sldMkLst>
          <pc:docMk/>
          <pc:sldMk cId="642597901" sldId="258"/>
        </pc:sldMkLst>
        <pc:spChg chg="mod ord">
          <ac:chgData name="嘉轩 邹" userId="dba82378f0d9cb97" providerId="LiveId" clId="{F36FABB5-B2E3-474D-92D8-A338F236FD6B}" dt="2024-10-10T14:21:46.061" v="395" actId="1076"/>
          <ac:spMkLst>
            <pc:docMk/>
            <pc:sldMk cId="642597901" sldId="258"/>
            <ac:spMk id="2" creationId="{4DCB4111-9FB6-DC52-B505-DB48961C8D87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642597901" sldId="258"/>
            <ac:spMk id="3" creationId="{AC9D9EE2-97E2-4C6D-B2CB-C0378B2B6393}"/>
          </ac:spMkLst>
        </pc:spChg>
        <pc:spChg chg="add del mod ord">
          <ac:chgData name="嘉轩 邹" userId="dba82378f0d9cb97" providerId="LiveId" clId="{F36FABB5-B2E3-474D-92D8-A338F236FD6B}" dt="2024-10-10T14:21:43.826" v="394" actId="478"/>
          <ac:spMkLst>
            <pc:docMk/>
            <pc:sldMk cId="642597901" sldId="258"/>
            <ac:spMk id="4" creationId="{657F805F-AB94-473F-A6EE-E73B7297BAE2}"/>
          </ac:spMkLst>
        </pc:spChg>
      </pc:sldChg>
      <pc:sldChg chg="addSp delSp modSp mod chgLayout">
        <pc:chgData name="嘉轩 邹" userId="dba82378f0d9cb97" providerId="LiveId" clId="{F36FABB5-B2E3-474D-92D8-A338F236FD6B}" dt="2024-10-10T14:22:18.141" v="403" actId="478"/>
        <pc:sldMkLst>
          <pc:docMk/>
          <pc:sldMk cId="2914236894" sldId="259"/>
        </pc:sldMkLst>
        <pc:spChg chg="add del mod ord">
          <ac:chgData name="嘉轩 邹" userId="dba82378f0d9cb97" providerId="LiveId" clId="{F36FABB5-B2E3-474D-92D8-A338F236FD6B}" dt="2024-10-10T14:22:17.047" v="402" actId="478"/>
          <ac:spMkLst>
            <pc:docMk/>
            <pc:sldMk cId="2914236894" sldId="259"/>
            <ac:spMk id="2" creationId="{38EB41E0-BAE5-4D0E-B679-2BE70C4D3113}"/>
          </ac:spMkLst>
        </pc:spChg>
        <pc:spChg chg="add del mod ord">
          <ac:chgData name="嘉轩 邹" userId="dba82378f0d9cb97" providerId="LiveId" clId="{F36FABB5-B2E3-474D-92D8-A338F236FD6B}" dt="2024-10-10T14:22:18.141" v="403" actId="478"/>
          <ac:spMkLst>
            <pc:docMk/>
            <pc:sldMk cId="2914236894" sldId="259"/>
            <ac:spMk id="3" creationId="{48AAF5F1-F249-4B21-9D96-6D4D2A80D414}"/>
          </ac:spMkLst>
        </pc:spChg>
      </pc:sldChg>
      <pc:sldChg chg="addSp delSp modSp mod chgLayout">
        <pc:chgData name="嘉轩 邹" userId="dba82378f0d9cb97" providerId="LiveId" clId="{F36FABB5-B2E3-474D-92D8-A338F236FD6B}" dt="2024-10-10T14:22:11.611" v="401" actId="1076"/>
        <pc:sldMkLst>
          <pc:docMk/>
          <pc:sldMk cId="1297227847" sldId="260"/>
        </pc:sldMkLst>
        <pc:spChg chg="mod ord">
          <ac:chgData name="嘉轩 邹" userId="dba82378f0d9cb97" providerId="LiveId" clId="{F36FABB5-B2E3-474D-92D8-A338F236FD6B}" dt="2024-10-10T14:22:11.611" v="401" actId="1076"/>
          <ac:spMkLst>
            <pc:docMk/>
            <pc:sldMk cId="1297227847" sldId="260"/>
            <ac:spMk id="2" creationId="{3CCD6B1E-C2E5-521C-F683-745327F9C09D}"/>
          </ac:spMkLst>
        </pc:spChg>
        <pc:spChg chg="mod">
          <ac:chgData name="嘉轩 邹" userId="dba82378f0d9cb97" providerId="LiveId" clId="{F36FABB5-B2E3-474D-92D8-A338F236FD6B}" dt="2024-10-10T13:28:55.468" v="210" actId="207"/>
          <ac:spMkLst>
            <pc:docMk/>
            <pc:sldMk cId="1297227847" sldId="260"/>
            <ac:spMk id="8" creationId="{1014B060-DA56-8579-4AC5-7CAABFDBD221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1297227847" sldId="260"/>
            <ac:spMk id="10" creationId="{63D8AF54-33C1-45C7-A79D-0D37F24E1D92}"/>
          </ac:spMkLst>
        </pc:spChg>
        <pc:spChg chg="add del mod ord">
          <ac:chgData name="嘉轩 邹" userId="dba82378f0d9cb97" providerId="LiveId" clId="{F36FABB5-B2E3-474D-92D8-A338F236FD6B}" dt="2024-10-10T14:22:07.251" v="400" actId="478"/>
          <ac:spMkLst>
            <pc:docMk/>
            <pc:sldMk cId="1297227847" sldId="260"/>
            <ac:spMk id="11" creationId="{DCA26F68-57F8-4B79-BA93-E1D066212575}"/>
          </ac:spMkLst>
        </pc:spChg>
      </pc:sldChg>
      <pc:sldChg chg="addSp delSp modSp mod chgLayout">
        <pc:chgData name="嘉轩 邹" userId="dba82378f0d9cb97" providerId="LiveId" clId="{F36FABB5-B2E3-474D-92D8-A338F236FD6B}" dt="2024-10-11T05:41:14.261" v="763" actId="478"/>
        <pc:sldMkLst>
          <pc:docMk/>
          <pc:sldMk cId="3149016177" sldId="261"/>
        </pc:sldMkLst>
        <pc:spChg chg="add del mod ord">
          <ac:chgData name="嘉轩 邹" userId="dba82378f0d9cb97" providerId="LiveId" clId="{F36FABB5-B2E3-474D-92D8-A338F236FD6B}" dt="2024-10-11T05:41:12.938" v="762" actId="478"/>
          <ac:spMkLst>
            <pc:docMk/>
            <pc:sldMk cId="3149016177" sldId="261"/>
            <ac:spMk id="2" creationId="{246E38B8-744A-43D9-8A0C-014778C28FC1}"/>
          </ac:spMkLst>
        </pc:spChg>
        <pc:spChg chg="add del mod ord">
          <ac:chgData name="嘉轩 邹" userId="dba82378f0d9cb97" providerId="LiveId" clId="{F36FABB5-B2E3-474D-92D8-A338F236FD6B}" dt="2024-10-11T05:41:14.261" v="763" actId="478"/>
          <ac:spMkLst>
            <pc:docMk/>
            <pc:sldMk cId="3149016177" sldId="261"/>
            <ac:spMk id="3" creationId="{8908C605-77DD-4296-8992-DF5EB4593D41}"/>
          </ac:spMkLst>
        </pc:spChg>
      </pc:sldChg>
      <pc:sldChg chg="addSp delSp modSp mod chgLayout">
        <pc:chgData name="嘉轩 邹" userId="dba82378f0d9cb97" providerId="LiveId" clId="{F36FABB5-B2E3-474D-92D8-A338F236FD6B}" dt="2024-10-10T14:21:51.979" v="397" actId="478"/>
        <pc:sldMkLst>
          <pc:docMk/>
          <pc:sldMk cId="1439696433" sldId="262"/>
        </pc:sldMkLst>
        <pc:spChg chg="mod ord">
          <ac:chgData name="嘉轩 邹" userId="dba82378f0d9cb97" providerId="LiveId" clId="{F36FABB5-B2E3-474D-92D8-A338F236FD6B}" dt="2024-10-10T14:21:50.163" v="396" actId="1076"/>
          <ac:spMkLst>
            <pc:docMk/>
            <pc:sldMk cId="1439696433" sldId="262"/>
            <ac:spMk id="2" creationId="{6E1BE67D-91FA-BAE8-3A93-DA322E03C1D4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1439696433" sldId="262"/>
            <ac:spMk id="3" creationId="{4F96C93C-F567-4220-BDA5-38216141DACE}"/>
          </ac:spMkLst>
        </pc:spChg>
        <pc:spChg chg="add del mod ord">
          <ac:chgData name="嘉轩 邹" userId="dba82378f0d9cb97" providerId="LiveId" clId="{F36FABB5-B2E3-474D-92D8-A338F236FD6B}" dt="2024-10-10T14:21:51.979" v="397" actId="478"/>
          <ac:spMkLst>
            <pc:docMk/>
            <pc:sldMk cId="1439696433" sldId="262"/>
            <ac:spMk id="5" creationId="{7EB0351D-6A1D-474E-98AD-49179FC8C34C}"/>
          </ac:spMkLst>
        </pc:spChg>
        <pc:picChg chg="mod">
          <ac:chgData name="嘉轩 邹" userId="dba82378f0d9cb97" providerId="LiveId" clId="{F36FABB5-B2E3-474D-92D8-A338F236FD6B}" dt="2024-10-10T13:00:41.746" v="7" actId="1076"/>
          <ac:picMkLst>
            <pc:docMk/>
            <pc:sldMk cId="1439696433" sldId="262"/>
            <ac:picMk id="4" creationId="{82F9427F-A594-C318-488C-34C9A5916501}"/>
          </ac:picMkLst>
        </pc:picChg>
      </pc:sldChg>
      <pc:sldChg chg="addSp delSp modSp new mod chgLayout">
        <pc:chgData name="嘉轩 邹" userId="dba82378f0d9cb97" providerId="LiveId" clId="{F36FABB5-B2E3-474D-92D8-A338F236FD6B}" dt="2024-10-10T14:22:02.587" v="399" actId="1076"/>
        <pc:sldMkLst>
          <pc:docMk/>
          <pc:sldMk cId="183368481" sldId="263"/>
        </pc:sldMkLst>
        <pc:spChg chg="mod ord">
          <ac:chgData name="嘉轩 邹" userId="dba82378f0d9cb97" providerId="LiveId" clId="{F36FABB5-B2E3-474D-92D8-A338F236FD6B}" dt="2024-10-10T14:22:02.587" v="399" actId="1076"/>
          <ac:spMkLst>
            <pc:docMk/>
            <pc:sldMk cId="183368481" sldId="263"/>
            <ac:spMk id="2" creationId="{F63DE778-989D-439F-90CB-114DE91C5E52}"/>
          </ac:spMkLst>
        </pc:spChg>
        <pc:spChg chg="del mod">
          <ac:chgData name="嘉轩 邹" userId="dba82378f0d9cb97" providerId="LiveId" clId="{F36FABB5-B2E3-474D-92D8-A338F236FD6B}" dt="2024-10-10T13:01:01.630" v="10" actId="478"/>
          <ac:spMkLst>
            <pc:docMk/>
            <pc:sldMk cId="183368481" sldId="263"/>
            <ac:spMk id="3" creationId="{33584C52-27F5-47EE-979A-A9697B006CC3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183368481" sldId="263"/>
            <ac:spMk id="4" creationId="{562A01A4-EC53-45BE-9FF8-1DDDE5D15851}"/>
          </ac:spMkLst>
        </pc:spChg>
        <pc:spChg chg="add del mod ord">
          <ac:chgData name="嘉轩 邹" userId="dba82378f0d9cb97" providerId="LiveId" clId="{F36FABB5-B2E3-474D-92D8-A338F236FD6B}" dt="2024-10-10T14:21:59.914" v="398" actId="478"/>
          <ac:spMkLst>
            <pc:docMk/>
            <pc:sldMk cId="183368481" sldId="263"/>
            <ac:spMk id="5" creationId="{A2E0BA8F-CBCC-40A9-A458-40C54331EDDA}"/>
          </ac:spMkLst>
        </pc:spChg>
      </pc:sldChg>
      <pc:sldChg chg="addSp delSp modSp new mod chgLayout">
        <pc:chgData name="嘉轩 邹" userId="dba82378f0d9cb97" providerId="LiveId" clId="{F36FABB5-B2E3-474D-92D8-A338F236FD6B}" dt="2024-10-10T14:22:22.577" v="406" actId="478"/>
        <pc:sldMkLst>
          <pc:docMk/>
          <pc:sldMk cId="2021955581" sldId="264"/>
        </pc:sldMkLst>
        <pc:spChg chg="del">
          <ac:chgData name="嘉轩 邹" userId="dba82378f0d9cb97" providerId="LiveId" clId="{F36FABB5-B2E3-474D-92D8-A338F236FD6B}" dt="2024-10-10T13:16:37.999" v="70" actId="478"/>
          <ac:spMkLst>
            <pc:docMk/>
            <pc:sldMk cId="2021955581" sldId="264"/>
            <ac:spMk id="2" creationId="{B2211F0E-0D95-4511-BC99-93B57710212C}"/>
          </ac:spMkLst>
        </pc:spChg>
        <pc:spChg chg="del">
          <ac:chgData name="嘉轩 邹" userId="dba82378f0d9cb97" providerId="LiveId" clId="{F36FABB5-B2E3-474D-92D8-A338F236FD6B}" dt="2024-10-10T13:16:37.999" v="70" actId="478"/>
          <ac:spMkLst>
            <pc:docMk/>
            <pc:sldMk cId="2021955581" sldId="264"/>
            <ac:spMk id="3" creationId="{667B1CF9-717D-4CF3-A3BB-855EC45DAF87}"/>
          </ac:spMkLst>
        </pc:spChg>
        <pc:spChg chg="add mod">
          <ac:chgData name="嘉轩 邹" userId="dba82378f0d9cb97" providerId="LiveId" clId="{F36FABB5-B2E3-474D-92D8-A338F236FD6B}" dt="2024-10-10T13:23:17.103" v="208" actId="20577"/>
          <ac:spMkLst>
            <pc:docMk/>
            <pc:sldMk cId="2021955581" sldId="264"/>
            <ac:spMk id="9" creationId="{6CD3772C-9DB8-43DE-BDD4-FA53D0A8F0CC}"/>
          </ac:spMkLst>
        </pc:spChg>
        <pc:spChg chg="add del mod ord">
          <ac:chgData name="嘉轩 邹" userId="dba82378f0d9cb97" providerId="LiveId" clId="{F36FABB5-B2E3-474D-92D8-A338F236FD6B}" dt="2024-10-10T14:22:21.789" v="404" actId="478"/>
          <ac:spMkLst>
            <pc:docMk/>
            <pc:sldMk cId="2021955581" sldId="264"/>
            <ac:spMk id="10" creationId="{A6F49273-F0AE-49F4-A5D2-EBBF6EE53EF9}"/>
          </ac:spMkLst>
        </pc:spChg>
        <pc:spChg chg="add del mod ord">
          <ac:chgData name="嘉轩 邹" userId="dba82378f0d9cb97" providerId="LiveId" clId="{F36FABB5-B2E3-474D-92D8-A338F236FD6B}" dt="2024-10-10T14:22:22.577" v="406" actId="478"/>
          <ac:spMkLst>
            <pc:docMk/>
            <pc:sldMk cId="2021955581" sldId="264"/>
            <ac:spMk id="11" creationId="{99773A2E-E611-442E-BEDE-8E5B81C76FDF}"/>
          </ac:spMkLst>
        </pc:spChg>
        <pc:picChg chg="add mod">
          <ac:chgData name="嘉轩 邹" userId="dba82378f0d9cb97" providerId="LiveId" clId="{F36FABB5-B2E3-474D-92D8-A338F236FD6B}" dt="2024-10-10T13:18:14.283" v="89" actId="1076"/>
          <ac:picMkLst>
            <pc:docMk/>
            <pc:sldMk cId="2021955581" sldId="264"/>
            <ac:picMk id="5" creationId="{853D6B40-35B3-4A60-A623-D9A84D8A4F6F}"/>
          </ac:picMkLst>
        </pc:picChg>
        <pc:picChg chg="add mod modCrop">
          <ac:chgData name="嘉轩 邹" userId="dba82378f0d9cb97" providerId="LiveId" clId="{F36FABB5-B2E3-474D-92D8-A338F236FD6B}" dt="2024-10-10T13:18:15.199" v="90" actId="1076"/>
          <ac:picMkLst>
            <pc:docMk/>
            <pc:sldMk cId="2021955581" sldId="264"/>
            <ac:picMk id="7" creationId="{10FA5D39-8B34-4C8F-8BE1-3B208552F713}"/>
          </ac:picMkLst>
        </pc:picChg>
      </pc:sldChg>
      <pc:sldChg chg="addSp delSp modSp new mod chgLayout">
        <pc:chgData name="嘉轩 邹" userId="dba82378f0d9cb97" providerId="LiveId" clId="{F36FABB5-B2E3-474D-92D8-A338F236FD6B}" dt="2024-10-10T14:22:28.393" v="409" actId="478"/>
        <pc:sldMkLst>
          <pc:docMk/>
          <pc:sldMk cId="4064277475" sldId="265"/>
        </pc:sldMkLst>
        <pc:spChg chg="del">
          <ac:chgData name="嘉轩 邹" userId="dba82378f0d9cb97" providerId="LiveId" clId="{F36FABB5-B2E3-474D-92D8-A338F236FD6B}" dt="2024-10-10T13:17:43.052" v="81" actId="478"/>
          <ac:spMkLst>
            <pc:docMk/>
            <pc:sldMk cId="4064277475" sldId="265"/>
            <ac:spMk id="2" creationId="{C127BDAE-81A1-48C1-BA9F-C36E984DC6E3}"/>
          </ac:spMkLst>
        </pc:spChg>
        <pc:spChg chg="del">
          <ac:chgData name="嘉轩 邹" userId="dba82378f0d9cb97" providerId="LiveId" clId="{F36FABB5-B2E3-474D-92D8-A338F236FD6B}" dt="2024-10-10T13:17:43.052" v="81" actId="478"/>
          <ac:spMkLst>
            <pc:docMk/>
            <pc:sldMk cId="4064277475" sldId="265"/>
            <ac:spMk id="3" creationId="{2E206756-56A5-40BA-BDFA-A3B3C7E4F31E}"/>
          </ac:spMkLst>
        </pc:spChg>
        <pc:spChg chg="add mod">
          <ac:chgData name="嘉轩 邹" userId="dba82378f0d9cb97" providerId="LiveId" clId="{F36FABB5-B2E3-474D-92D8-A338F236FD6B}" dt="2024-10-10T13:23:27.876" v="209"/>
          <ac:spMkLst>
            <pc:docMk/>
            <pc:sldMk cId="4064277475" sldId="265"/>
            <ac:spMk id="6" creationId="{6925ADFD-AB48-4555-83C7-5F62085DE0AB}"/>
          </ac:spMkLst>
        </pc:spChg>
        <pc:spChg chg="add del mod ord">
          <ac:chgData name="嘉轩 邹" userId="dba82378f0d9cb97" providerId="LiveId" clId="{F36FABB5-B2E3-474D-92D8-A338F236FD6B}" dt="2024-10-10T14:22:27.219" v="407" actId="478"/>
          <ac:spMkLst>
            <pc:docMk/>
            <pc:sldMk cId="4064277475" sldId="265"/>
            <ac:spMk id="7" creationId="{5F324300-5DF3-4632-86F3-3F4860A1CCEA}"/>
          </ac:spMkLst>
        </pc:spChg>
        <pc:spChg chg="add del mod ord">
          <ac:chgData name="嘉轩 邹" userId="dba82378f0d9cb97" providerId="LiveId" clId="{F36FABB5-B2E3-474D-92D8-A338F236FD6B}" dt="2024-10-10T14:22:28.393" v="409" actId="478"/>
          <ac:spMkLst>
            <pc:docMk/>
            <pc:sldMk cId="4064277475" sldId="265"/>
            <ac:spMk id="8" creationId="{55A08C01-A93B-4636-AC6D-EECC0D9A5F68}"/>
          </ac:spMkLst>
        </pc:spChg>
        <pc:picChg chg="add">
          <ac:chgData name="嘉轩 邹" userId="dba82378f0d9cb97" providerId="LiveId" clId="{F36FABB5-B2E3-474D-92D8-A338F236FD6B}" dt="2024-10-10T13:17:43.436" v="82" actId="22"/>
          <ac:picMkLst>
            <pc:docMk/>
            <pc:sldMk cId="4064277475" sldId="265"/>
            <ac:picMk id="5" creationId="{E101A8E2-34D7-4850-B4C6-E8ADB3AFAF67}"/>
          </ac:picMkLst>
        </pc:picChg>
      </pc:sldChg>
      <pc:sldChg chg="addSp delSp modSp add mod setBg chgLayout">
        <pc:chgData name="嘉轩 邹" userId="dba82378f0d9cb97" providerId="LiveId" clId="{F36FABB5-B2E3-474D-92D8-A338F236FD6B}" dt="2024-10-11T05:41:01.987" v="761" actId="478"/>
        <pc:sldMkLst>
          <pc:docMk/>
          <pc:sldMk cId="0" sldId="284"/>
        </pc:sldMkLst>
        <pc:spChg chg="add del mod ord">
          <ac:chgData name="嘉轩 邹" userId="dba82378f0d9cb97" providerId="LiveId" clId="{F36FABB5-B2E3-474D-92D8-A338F236FD6B}" dt="2024-10-11T05:41:00.456" v="759" actId="478"/>
          <ac:spMkLst>
            <pc:docMk/>
            <pc:sldMk cId="0" sldId="284"/>
            <ac:spMk id="3" creationId="{63D2D331-1DBF-4E95-8F7F-1AF0DB0751C7}"/>
          </ac:spMkLst>
        </pc:spChg>
        <pc:spChg chg="add del mod ord">
          <ac:chgData name="嘉轩 邹" userId="dba82378f0d9cb97" providerId="LiveId" clId="{F36FABB5-B2E3-474D-92D8-A338F236FD6B}" dt="2024-10-11T05:41:01.280" v="760" actId="478"/>
          <ac:spMkLst>
            <pc:docMk/>
            <pc:sldMk cId="0" sldId="284"/>
            <ac:spMk id="4" creationId="{61592D40-574C-452C-9745-04DB9BF4CD81}"/>
          </ac:spMkLst>
        </pc:spChg>
        <pc:spChg chg="add del mod ord">
          <ac:chgData name="嘉轩 邹" userId="dba82378f0d9cb97" providerId="LiveId" clId="{F36FABB5-B2E3-474D-92D8-A338F236FD6B}" dt="2024-10-11T05:41:01.987" v="761" actId="478"/>
          <ac:spMkLst>
            <pc:docMk/>
            <pc:sldMk cId="0" sldId="284"/>
            <ac:spMk id="6" creationId="{DF2876D2-7D2F-44A3-AFAF-631CC528FC67}"/>
          </ac:spMkLst>
        </pc:spChg>
        <pc:spChg chg="add del mod ord">
          <ac:chgData name="嘉轩 邹" userId="dba82378f0d9cb97" providerId="LiveId" clId="{F36FABB5-B2E3-474D-92D8-A338F236FD6B}" dt="2024-10-11T05:40:59.888" v="758" actId="478"/>
          <ac:spMkLst>
            <pc:docMk/>
            <pc:sldMk cId="0" sldId="284"/>
            <ac:spMk id="7" creationId="{0A7CD1B3-65CD-4D08-8261-45F81BDDA1B9}"/>
          </ac:spMkLst>
        </pc:spChg>
        <pc:spChg chg="del mod ord">
          <ac:chgData name="嘉轩 邹" userId="dba82378f0d9cb97" providerId="LiveId" clId="{F36FABB5-B2E3-474D-92D8-A338F236FD6B}" dt="2024-10-11T05:40:59.270" v="757" actId="478"/>
          <ac:spMkLst>
            <pc:docMk/>
            <pc:sldMk cId="0" sldId="284"/>
            <ac:spMk id="11" creationId="{00000000-0000-0000-0000-000000000000}"/>
          </ac:spMkLst>
        </pc:spChg>
      </pc:sldChg>
      <pc:sldChg chg="addSp delSp modSp add mod chgLayout">
        <pc:chgData name="嘉轩 邹" userId="dba82378f0d9cb97" providerId="LiveId" clId="{F36FABB5-B2E3-474D-92D8-A338F236FD6B}" dt="2024-10-10T14:53:39.600" v="673" actId="478"/>
        <pc:sldMkLst>
          <pc:docMk/>
          <pc:sldMk cId="0" sldId="357"/>
        </pc:sldMkLst>
        <pc:spChg chg="mod ord">
          <ac:chgData name="嘉轩 邹" userId="dba82378f0d9cb97" providerId="LiveId" clId="{F36FABB5-B2E3-474D-92D8-A338F236FD6B}" dt="2024-10-10T14:22:48.680" v="418" actId="1076"/>
          <ac:spMkLst>
            <pc:docMk/>
            <pc:sldMk cId="0" sldId="357"/>
            <ac:spMk id="3" creationId="{00000000-0000-0000-0000-000000000000}"/>
          </ac:spMkLst>
        </pc:spChg>
        <pc:spChg chg="add del mod">
          <ac:chgData name="嘉轩 邹" userId="dba82378f0d9cb97" providerId="LiveId" clId="{F36FABB5-B2E3-474D-92D8-A338F236FD6B}" dt="2024-10-10T14:09:21.796" v="237" actId="478"/>
          <ac:spMkLst>
            <pc:docMk/>
            <pc:sldMk cId="0" sldId="357"/>
            <ac:spMk id="4" creationId="{01C70095-C26B-4652-9A76-CC5C4DA9D8EB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0" sldId="357"/>
            <ac:spMk id="5" creationId="{13C9A681-E073-4B92-96A9-F68C84204694}"/>
          </ac:spMkLst>
        </pc:spChg>
        <pc:spChg chg="add del mod ord">
          <ac:chgData name="嘉轩 邹" userId="dba82378f0d9cb97" providerId="LiveId" clId="{F36FABB5-B2E3-474D-92D8-A338F236FD6B}" dt="2024-10-10T14:53:31.013" v="670" actId="478"/>
          <ac:spMkLst>
            <pc:docMk/>
            <pc:sldMk cId="0" sldId="357"/>
            <ac:spMk id="6" creationId="{71418D8D-8E64-4352-AD9E-D5FB0B2562F8}"/>
          </ac:spMkLst>
        </pc:spChg>
        <pc:spChg chg="add del mod ord">
          <ac:chgData name="嘉轩 邹" userId="dba82378f0d9cb97" providerId="LiveId" clId="{F36FABB5-B2E3-474D-92D8-A338F236FD6B}" dt="2024-10-10T14:53:30.286" v="669" actId="478"/>
          <ac:spMkLst>
            <pc:docMk/>
            <pc:sldMk cId="0" sldId="357"/>
            <ac:spMk id="7" creationId="{FFC70538-F2D6-4A04-B166-5EEDC81F16C6}"/>
          </ac:spMkLst>
        </pc:spChg>
        <pc:spChg chg="add del">
          <ac:chgData name="嘉轩 邹" userId="dba82378f0d9cb97" providerId="LiveId" clId="{F36FABB5-B2E3-474D-92D8-A338F236FD6B}" dt="2024-10-10T14:53:39.600" v="673" actId="478"/>
          <ac:spMkLst>
            <pc:docMk/>
            <pc:sldMk cId="0" sldId="357"/>
            <ac:spMk id="13" creationId="{F7414893-F4C5-40DE-A4CE-0DC512D33681}"/>
          </ac:spMkLst>
        </pc:spChg>
        <pc:grpChg chg="mod">
          <ac:chgData name="嘉轩 邹" userId="dba82378f0d9cb97" providerId="LiveId" clId="{F36FABB5-B2E3-474D-92D8-A338F236FD6B}" dt="2024-10-10T14:09:24.592" v="238" actId="1076"/>
          <ac:grpSpMkLst>
            <pc:docMk/>
            <pc:sldMk cId="0" sldId="357"/>
            <ac:grpSpMk id="10" creationId="{00000000-0000-0000-0000-000000000000}"/>
          </ac:grpSpMkLst>
        </pc:grpChg>
        <pc:picChg chg="del">
          <ac:chgData name="嘉轩 邹" userId="dba82378f0d9cb97" providerId="LiveId" clId="{F36FABB5-B2E3-474D-92D8-A338F236FD6B}" dt="2024-10-10T14:09:19.451" v="236" actId="478"/>
          <ac:picMkLst>
            <pc:docMk/>
            <pc:sldMk cId="0" sldId="357"/>
            <ac:picMk id="11" creationId="{00000000-0000-0000-0000-000000000000}"/>
          </ac:picMkLst>
        </pc:picChg>
      </pc:sldChg>
      <pc:sldChg chg="addSp modSp add del mod chgLayout">
        <pc:chgData name="嘉轩 邹" userId="dba82378f0d9cb97" providerId="LiveId" clId="{F36FABB5-B2E3-474D-92D8-A338F236FD6B}" dt="2024-10-10T14:23:24.233" v="421" actId="47"/>
        <pc:sldMkLst>
          <pc:docMk/>
          <pc:sldMk cId="0" sldId="390"/>
        </pc:sldMkLst>
        <pc:spChg chg="add mod ord">
          <ac:chgData name="嘉轩 邹" userId="dba82378f0d9cb97" providerId="LiveId" clId="{F36FABB5-B2E3-474D-92D8-A338F236FD6B}" dt="2024-10-10T14:18:27.153" v="296" actId="6264"/>
          <ac:spMkLst>
            <pc:docMk/>
            <pc:sldMk cId="0" sldId="390"/>
            <ac:spMk id="2" creationId="{EAAF307F-00E7-4D89-9625-BA55F57CD963}"/>
          </ac:spMkLst>
        </pc:spChg>
        <pc:spChg chg="add mod ord">
          <ac:chgData name="嘉轩 邹" userId="dba82378f0d9cb97" providerId="LiveId" clId="{F36FABB5-B2E3-474D-92D8-A338F236FD6B}" dt="2024-10-10T14:18:27.153" v="296" actId="6264"/>
          <ac:spMkLst>
            <pc:docMk/>
            <pc:sldMk cId="0" sldId="390"/>
            <ac:spMk id="3" creationId="{C0670761-27BC-4AF6-9C8D-B4FB98AD0C9B}"/>
          </ac:spMkLst>
        </pc:spChg>
        <pc:spChg chg="add mod ord">
          <ac:chgData name="嘉轩 邹" userId="dba82378f0d9cb97" providerId="LiveId" clId="{F36FABB5-B2E3-474D-92D8-A338F236FD6B}" dt="2024-10-10T14:18:27.153" v="296" actId="6264"/>
          <ac:spMkLst>
            <pc:docMk/>
            <pc:sldMk cId="0" sldId="390"/>
            <ac:spMk id="8" creationId="{CCBCBA19-F4C3-4274-95FA-82E97438FEA6}"/>
          </ac:spMkLst>
        </pc:spChg>
        <pc:spChg chg="add mod ord">
          <ac:chgData name="嘉轩 邹" userId="dba82378f0d9cb97" providerId="LiveId" clId="{F36FABB5-B2E3-474D-92D8-A338F236FD6B}" dt="2024-10-10T14:18:27.153" v="296" actId="6264"/>
          <ac:spMkLst>
            <pc:docMk/>
            <pc:sldMk cId="0" sldId="390"/>
            <ac:spMk id="9" creationId="{20288041-8F9C-4E5E-BD96-4C02725E19CE}"/>
          </ac:spMkLst>
        </pc:spChg>
      </pc:sldChg>
      <pc:sldChg chg="addSp delSp modSp add mod chgLayout">
        <pc:chgData name="嘉轩 邹" userId="dba82378f0d9cb97" providerId="LiveId" clId="{F36FABB5-B2E3-474D-92D8-A338F236FD6B}" dt="2024-10-11T05:40:57.095" v="756" actId="478"/>
        <pc:sldMkLst>
          <pc:docMk/>
          <pc:sldMk cId="0" sldId="391"/>
        </pc:sldMkLst>
        <pc:spChg chg="add del mod ord">
          <ac:chgData name="嘉轩 邹" userId="dba82378f0d9cb97" providerId="LiveId" clId="{F36FABB5-B2E3-474D-92D8-A338F236FD6B}" dt="2024-10-11T05:40:55.980" v="754" actId="478"/>
          <ac:spMkLst>
            <pc:docMk/>
            <pc:sldMk cId="0" sldId="391"/>
            <ac:spMk id="4" creationId="{48890ED9-4D1A-44AD-86A6-85F841BDC981}"/>
          </ac:spMkLst>
        </pc:spChg>
        <pc:spChg chg="add del mod ord">
          <ac:chgData name="嘉轩 邹" userId="dba82378f0d9cb97" providerId="LiveId" clId="{F36FABB5-B2E3-474D-92D8-A338F236FD6B}" dt="2024-10-11T05:40:57.095" v="756" actId="478"/>
          <ac:spMkLst>
            <pc:docMk/>
            <pc:sldMk cId="0" sldId="391"/>
            <ac:spMk id="5" creationId="{AF5DAA03-5858-4613-8573-BF9144F77C0D}"/>
          </ac:spMkLst>
        </pc:spChg>
        <pc:spChg chg="add del mod ord">
          <ac:chgData name="嘉轩 邹" userId="dba82378f0d9cb97" providerId="LiveId" clId="{F36FABB5-B2E3-474D-92D8-A338F236FD6B}" dt="2024-10-11T05:40:56.848" v="755" actId="478"/>
          <ac:spMkLst>
            <pc:docMk/>
            <pc:sldMk cId="0" sldId="391"/>
            <ac:spMk id="6" creationId="{3C113EC8-0F69-40D4-BA6B-71BE14A7D015}"/>
          </ac:spMkLst>
        </pc:spChg>
        <pc:spChg chg="add del mod ord">
          <ac:chgData name="嘉轩 邹" userId="dba82378f0d9cb97" providerId="LiveId" clId="{F36FABB5-B2E3-474D-92D8-A338F236FD6B}" dt="2024-10-11T05:40:54.416" v="752" actId="478"/>
          <ac:spMkLst>
            <pc:docMk/>
            <pc:sldMk cId="0" sldId="391"/>
            <ac:spMk id="7" creationId="{645A9F13-B01D-40BE-BB87-5C5CC96E78C8}"/>
          </ac:spMkLst>
        </pc:spChg>
        <pc:spChg chg="del">
          <ac:chgData name="嘉轩 邹" userId="dba82378f0d9cb97" providerId="LiveId" clId="{F36FABB5-B2E3-474D-92D8-A338F236FD6B}" dt="2024-10-11T05:40:54.843" v="753" actId="478"/>
          <ac:spMkLst>
            <pc:docMk/>
            <pc:sldMk cId="0" sldId="391"/>
            <ac:spMk id="11" creationId="{00000000-0000-0000-0000-000000000000}"/>
          </ac:spMkLst>
        </pc:spChg>
      </pc:sldChg>
      <pc:sldChg chg="addSp delSp modSp add mod chgLayout">
        <pc:chgData name="嘉轩 邹" userId="dba82378f0d9cb97" providerId="LiveId" clId="{F36FABB5-B2E3-474D-92D8-A338F236FD6B}" dt="2024-10-11T05:40:52.687" v="751" actId="478"/>
        <pc:sldMkLst>
          <pc:docMk/>
          <pc:sldMk cId="0" sldId="392"/>
        </pc:sldMkLst>
        <pc:spChg chg="add del mod ord">
          <ac:chgData name="嘉轩 邹" userId="dba82378f0d9cb97" providerId="LiveId" clId="{F36FABB5-B2E3-474D-92D8-A338F236FD6B}" dt="2024-10-11T05:40:51.388" v="749" actId="478"/>
          <ac:spMkLst>
            <pc:docMk/>
            <pc:sldMk cId="0" sldId="392"/>
            <ac:spMk id="2" creationId="{64B3C43B-39F5-451F-8CB8-597804E5C9D8}"/>
          </ac:spMkLst>
        </pc:spChg>
        <pc:spChg chg="add del mod ord">
          <ac:chgData name="嘉轩 邹" userId="dba82378f0d9cb97" providerId="LiveId" clId="{F36FABB5-B2E3-474D-92D8-A338F236FD6B}" dt="2024-10-11T05:40:52.290" v="750" actId="478"/>
          <ac:spMkLst>
            <pc:docMk/>
            <pc:sldMk cId="0" sldId="392"/>
            <ac:spMk id="3" creationId="{C71A7AB5-8FF4-48B5-8DD1-1234AE9A404E}"/>
          </ac:spMkLst>
        </pc:spChg>
        <pc:spChg chg="add del mod ord">
          <ac:chgData name="嘉轩 邹" userId="dba82378f0d9cb97" providerId="LiveId" clId="{F36FABB5-B2E3-474D-92D8-A338F236FD6B}" dt="2024-10-11T05:40:52.687" v="751" actId="478"/>
          <ac:spMkLst>
            <pc:docMk/>
            <pc:sldMk cId="0" sldId="392"/>
            <ac:spMk id="6" creationId="{E5E65F95-44F4-4CED-B673-39313957F7D1}"/>
          </ac:spMkLst>
        </pc:spChg>
        <pc:spChg chg="add del mod ord">
          <ac:chgData name="嘉轩 邹" userId="dba82378f0d9cb97" providerId="LiveId" clId="{F36FABB5-B2E3-474D-92D8-A338F236FD6B}" dt="2024-10-11T05:40:50.949" v="748" actId="478"/>
          <ac:spMkLst>
            <pc:docMk/>
            <pc:sldMk cId="0" sldId="392"/>
            <ac:spMk id="7" creationId="{3E4617C9-BC38-46D5-8E5B-E272FBD00375}"/>
          </ac:spMkLst>
        </pc:spChg>
        <pc:spChg chg="del">
          <ac:chgData name="嘉轩 邹" userId="dba82378f0d9cb97" providerId="LiveId" clId="{F36FABB5-B2E3-474D-92D8-A338F236FD6B}" dt="2024-10-11T05:40:49.644" v="747" actId="478"/>
          <ac:spMkLst>
            <pc:docMk/>
            <pc:sldMk cId="0" sldId="392"/>
            <ac:spMk id="11" creationId="{00000000-0000-0000-0000-000000000000}"/>
          </ac:spMkLst>
        </pc:spChg>
      </pc:sldChg>
      <pc:sldChg chg="addSp delSp modSp add mod chgLayout">
        <pc:chgData name="嘉轩 邹" userId="dba82378f0d9cb97" providerId="LiveId" clId="{F36FABB5-B2E3-474D-92D8-A338F236FD6B}" dt="2024-10-11T05:40:47.017" v="746" actId="478"/>
        <pc:sldMkLst>
          <pc:docMk/>
          <pc:sldMk cId="0" sldId="393"/>
        </pc:sldMkLst>
        <pc:spChg chg="add del mod ord">
          <ac:chgData name="嘉轩 邹" userId="dba82378f0d9cb97" providerId="LiveId" clId="{F36FABB5-B2E3-474D-92D8-A338F236FD6B}" dt="2024-10-11T05:40:45.054" v="744" actId="478"/>
          <ac:spMkLst>
            <pc:docMk/>
            <pc:sldMk cId="0" sldId="393"/>
            <ac:spMk id="4" creationId="{03C84FEF-2AB5-4BFC-9AAC-E4A99CDFB93B}"/>
          </ac:spMkLst>
        </pc:spChg>
        <pc:spChg chg="add del mod ord">
          <ac:chgData name="嘉轩 邹" userId="dba82378f0d9cb97" providerId="LiveId" clId="{F36FABB5-B2E3-474D-92D8-A338F236FD6B}" dt="2024-10-11T05:40:46.247" v="745" actId="478"/>
          <ac:spMkLst>
            <pc:docMk/>
            <pc:sldMk cId="0" sldId="393"/>
            <ac:spMk id="5" creationId="{D1316F60-6348-4FFE-98FD-745601EBB5DE}"/>
          </ac:spMkLst>
        </pc:spChg>
        <pc:spChg chg="add del mod ord">
          <ac:chgData name="嘉轩 邹" userId="dba82378f0d9cb97" providerId="LiveId" clId="{F36FABB5-B2E3-474D-92D8-A338F236FD6B}" dt="2024-10-11T05:40:47.017" v="746" actId="478"/>
          <ac:spMkLst>
            <pc:docMk/>
            <pc:sldMk cId="0" sldId="393"/>
            <ac:spMk id="9" creationId="{EB847C76-7F37-4BA6-9B79-C0D458D5E3C5}"/>
          </ac:spMkLst>
        </pc:spChg>
        <pc:spChg chg="del">
          <ac:chgData name="嘉轩 邹" userId="dba82378f0d9cb97" providerId="LiveId" clId="{F36FABB5-B2E3-474D-92D8-A338F236FD6B}" dt="2024-10-11T05:40:44.100" v="743" actId="478"/>
          <ac:spMkLst>
            <pc:docMk/>
            <pc:sldMk cId="0" sldId="393"/>
            <ac:spMk id="11" creationId="{00000000-0000-0000-0000-000000000000}"/>
          </ac:spMkLst>
        </pc:spChg>
        <pc:spChg chg="add del mod ord">
          <ac:chgData name="嘉轩 邹" userId="dba82378f0d9cb97" providerId="LiveId" clId="{F36FABB5-B2E3-474D-92D8-A338F236FD6B}" dt="2024-10-11T05:40:43.636" v="742" actId="478"/>
          <ac:spMkLst>
            <pc:docMk/>
            <pc:sldMk cId="0" sldId="393"/>
            <ac:spMk id="14" creationId="{487C978A-EAAA-4AB1-B421-FB20D8D8EBE2}"/>
          </ac:spMkLst>
        </pc:spChg>
      </pc:sldChg>
      <pc:sldChg chg="addSp delSp modSp add mod chgLayout">
        <pc:chgData name="嘉轩 邹" userId="dba82378f0d9cb97" providerId="LiveId" clId="{F36FABB5-B2E3-474D-92D8-A338F236FD6B}" dt="2024-10-12T12:48:50.414" v="874"/>
        <pc:sldMkLst>
          <pc:docMk/>
          <pc:sldMk cId="0" sldId="394"/>
        </pc:sldMkLst>
        <pc:spChg chg="add del mod ord">
          <ac:chgData name="嘉轩 邹" userId="dba82378f0d9cb97" providerId="LiveId" clId="{F36FABB5-B2E3-474D-92D8-A338F236FD6B}" dt="2024-10-11T05:40:36.636" v="738" actId="478"/>
          <ac:spMkLst>
            <pc:docMk/>
            <pc:sldMk cId="0" sldId="394"/>
            <ac:spMk id="2" creationId="{28C856AE-E87B-4AB8-BA0E-6962FDFAD979}"/>
          </ac:spMkLst>
        </pc:spChg>
        <pc:spChg chg="add del mod ord">
          <ac:chgData name="嘉轩 邹" userId="dba82378f0d9cb97" providerId="LiveId" clId="{F36FABB5-B2E3-474D-92D8-A338F236FD6B}" dt="2024-10-11T05:40:38.743" v="740" actId="478"/>
          <ac:spMkLst>
            <pc:docMk/>
            <pc:sldMk cId="0" sldId="394"/>
            <ac:spMk id="3" creationId="{D1625204-78CE-4F48-887B-474AD2D60BF7}"/>
          </ac:spMkLst>
        </pc:spChg>
        <pc:spChg chg="add del mod ord">
          <ac:chgData name="嘉轩 邹" userId="dba82378f0d9cb97" providerId="LiveId" clId="{F36FABB5-B2E3-474D-92D8-A338F236FD6B}" dt="2024-10-11T05:40:39.684" v="741" actId="478"/>
          <ac:spMkLst>
            <pc:docMk/>
            <pc:sldMk cId="0" sldId="394"/>
            <ac:spMk id="6" creationId="{CDA2227F-700C-419B-8D08-19D1EC886EDC}"/>
          </ac:spMkLst>
        </pc:spChg>
        <pc:spChg chg="add del mod ord">
          <ac:chgData name="嘉轩 邹" userId="dba82378f0d9cb97" providerId="LiveId" clId="{F36FABB5-B2E3-474D-92D8-A338F236FD6B}" dt="2024-10-11T05:40:37.348" v="739" actId="478"/>
          <ac:spMkLst>
            <pc:docMk/>
            <pc:sldMk cId="0" sldId="394"/>
            <ac:spMk id="7" creationId="{30BB87DA-88F3-4082-A864-E0E88B740FB0}"/>
          </ac:spMkLst>
        </pc:spChg>
        <pc:spChg chg="add mod">
          <ac:chgData name="嘉轩 邹" userId="dba82378f0d9cb97" providerId="LiveId" clId="{F36FABB5-B2E3-474D-92D8-A338F236FD6B}" dt="2024-10-12T12:48:50.414" v="874"/>
          <ac:spMkLst>
            <pc:docMk/>
            <pc:sldMk cId="0" sldId="394"/>
            <ac:spMk id="10" creationId="{5E3F2EEE-7400-4B8A-AC5A-B2DC6C1F9DC6}"/>
          </ac:spMkLst>
        </pc:spChg>
      </pc:sldChg>
      <pc:sldChg chg="addSp delSp modSp add mod chgLayout">
        <pc:chgData name="嘉轩 邹" userId="dba82378f0d9cb97" providerId="LiveId" clId="{F36FABB5-B2E3-474D-92D8-A338F236FD6B}" dt="2024-10-11T05:40:33.485" v="737" actId="478"/>
        <pc:sldMkLst>
          <pc:docMk/>
          <pc:sldMk cId="0" sldId="395"/>
        </pc:sldMkLst>
        <pc:spChg chg="add del mod ord">
          <ac:chgData name="嘉轩 邹" userId="dba82378f0d9cb97" providerId="LiveId" clId="{F36FABB5-B2E3-474D-92D8-A338F236FD6B}" dt="2024-10-11T05:40:33.485" v="737" actId="478"/>
          <ac:spMkLst>
            <pc:docMk/>
            <pc:sldMk cId="0" sldId="395"/>
            <ac:spMk id="4" creationId="{0429B062-19D8-4B6D-95AD-0216A85535D3}"/>
          </ac:spMkLst>
        </pc:spChg>
        <pc:spChg chg="add del mod ord">
          <ac:chgData name="嘉轩 邹" userId="dba82378f0d9cb97" providerId="LiveId" clId="{F36FABB5-B2E3-474D-92D8-A338F236FD6B}" dt="2024-10-11T05:40:27.480" v="734" actId="478"/>
          <ac:spMkLst>
            <pc:docMk/>
            <pc:sldMk cId="0" sldId="395"/>
            <ac:spMk id="5" creationId="{CA0FCCE8-4437-4ADE-B7D5-FED31B346C79}"/>
          </ac:spMkLst>
        </pc:spChg>
        <pc:spChg chg="add del mod ord">
          <ac:chgData name="嘉轩 邹" userId="dba82378f0d9cb97" providerId="LiveId" clId="{F36FABB5-B2E3-474D-92D8-A338F236FD6B}" dt="2024-10-11T05:40:28.377" v="735" actId="478"/>
          <ac:spMkLst>
            <pc:docMk/>
            <pc:sldMk cId="0" sldId="395"/>
            <ac:spMk id="6" creationId="{FF044878-8BDF-475F-AE82-0432F70BC309}"/>
          </ac:spMkLst>
        </pc:spChg>
        <pc:spChg chg="add del mod ord">
          <ac:chgData name="嘉轩 邹" userId="dba82378f0d9cb97" providerId="LiveId" clId="{F36FABB5-B2E3-474D-92D8-A338F236FD6B}" dt="2024-10-11T05:40:26.839" v="733" actId="478"/>
          <ac:spMkLst>
            <pc:docMk/>
            <pc:sldMk cId="0" sldId="395"/>
            <ac:spMk id="7" creationId="{1F84CBEE-43A2-4FA9-A21B-B82DCD134440}"/>
          </ac:spMkLst>
        </pc:spChg>
        <pc:spChg chg="del">
          <ac:chgData name="嘉轩 邹" userId="dba82378f0d9cb97" providerId="LiveId" clId="{F36FABB5-B2E3-474D-92D8-A338F236FD6B}" dt="2024-10-11T05:40:32.548" v="736" actId="478"/>
          <ac:spMkLst>
            <pc:docMk/>
            <pc:sldMk cId="0" sldId="395"/>
            <ac:spMk id="11" creationId="{00000000-0000-0000-0000-000000000000}"/>
          </ac:spMkLst>
        </pc:spChg>
      </pc:sldChg>
      <pc:sldChg chg="addSp delSp modSp add mod chgLayout">
        <pc:chgData name="嘉轩 邹" userId="dba82378f0d9cb97" providerId="LiveId" clId="{F36FABB5-B2E3-474D-92D8-A338F236FD6B}" dt="2024-10-11T05:40:09.764" v="724" actId="478"/>
        <pc:sldMkLst>
          <pc:docMk/>
          <pc:sldMk cId="0" sldId="396"/>
        </pc:sldMkLst>
        <pc:spChg chg="add del mod ord">
          <ac:chgData name="嘉轩 邹" userId="dba82378f0d9cb97" providerId="LiveId" clId="{F36FABB5-B2E3-474D-92D8-A338F236FD6B}" dt="2024-10-11T05:40:09.764" v="724" actId="478"/>
          <ac:spMkLst>
            <pc:docMk/>
            <pc:sldMk cId="0" sldId="396"/>
            <ac:spMk id="2" creationId="{DD1E2A3A-835E-4927-9F37-49609FE8240D}"/>
          </ac:spMkLst>
        </pc:spChg>
        <pc:spChg chg="add del mod ord">
          <ac:chgData name="嘉轩 邹" userId="dba82378f0d9cb97" providerId="LiveId" clId="{F36FABB5-B2E3-474D-92D8-A338F236FD6B}" dt="2024-10-11T05:40:03.776" v="718" actId="478"/>
          <ac:spMkLst>
            <pc:docMk/>
            <pc:sldMk cId="0" sldId="396"/>
            <ac:spMk id="3" creationId="{C61D1F57-29B8-45C2-BC03-1F775A821F01}"/>
          </ac:spMkLst>
        </pc:spChg>
        <pc:spChg chg="add del mod ord">
          <ac:chgData name="嘉轩 邹" userId="dba82378f0d9cb97" providerId="LiveId" clId="{F36FABB5-B2E3-474D-92D8-A338F236FD6B}" dt="2024-10-11T05:40:06.497" v="721" actId="478"/>
          <ac:spMkLst>
            <pc:docMk/>
            <pc:sldMk cId="0" sldId="396"/>
            <ac:spMk id="6" creationId="{E45BAB6E-77AC-4E1C-8EC4-8E99941FF1A7}"/>
          </ac:spMkLst>
        </pc:spChg>
        <pc:spChg chg="add del mod ord">
          <ac:chgData name="嘉轩 邹" userId="dba82378f0d9cb97" providerId="LiveId" clId="{F36FABB5-B2E3-474D-92D8-A338F236FD6B}" dt="2024-10-11T05:40:07.792" v="722" actId="478"/>
          <ac:spMkLst>
            <pc:docMk/>
            <pc:sldMk cId="0" sldId="396"/>
            <ac:spMk id="7" creationId="{9B2987FB-9993-4233-850B-38AB985DD9E3}"/>
          </ac:spMkLst>
        </pc:spChg>
        <pc:spChg chg="del">
          <ac:chgData name="嘉轩 邹" userId="dba82378f0d9cb97" providerId="LiveId" clId="{F36FABB5-B2E3-474D-92D8-A338F236FD6B}" dt="2024-10-11T05:40:09.117" v="723" actId="478"/>
          <ac:spMkLst>
            <pc:docMk/>
            <pc:sldMk cId="0" sldId="396"/>
            <ac:spMk id="11" creationId="{00000000-0000-0000-0000-000000000000}"/>
          </ac:spMkLst>
        </pc:spChg>
        <pc:picChg chg="add del">
          <ac:chgData name="嘉轩 邹" userId="dba82378f0d9cb97" providerId="LiveId" clId="{F36FABB5-B2E3-474D-92D8-A338F236FD6B}" dt="2024-10-11T05:40:05.315" v="720" actId="478"/>
          <ac:picMkLst>
            <pc:docMk/>
            <pc:sldMk cId="0" sldId="396"/>
            <ac:picMk id="5" creationId="{00000000-0000-0000-0000-000000000000}"/>
          </ac:picMkLst>
        </pc:picChg>
      </pc:sldChg>
      <pc:sldChg chg="addSp delSp modSp add mod chgLayout">
        <pc:chgData name="嘉轩 邹" userId="dba82378f0d9cb97" providerId="LiveId" clId="{F36FABB5-B2E3-474D-92D8-A338F236FD6B}" dt="2024-10-11T05:40:18.852" v="730" actId="478"/>
        <pc:sldMkLst>
          <pc:docMk/>
          <pc:sldMk cId="0" sldId="397"/>
        </pc:sldMkLst>
        <pc:spChg chg="add del mod ord">
          <ac:chgData name="嘉轩 邹" userId="dba82378f0d9cb97" providerId="LiveId" clId="{F36FABB5-B2E3-474D-92D8-A338F236FD6B}" dt="2024-10-11T05:40:18.852" v="730" actId="478"/>
          <ac:spMkLst>
            <pc:docMk/>
            <pc:sldMk cId="0" sldId="397"/>
            <ac:spMk id="4" creationId="{CA1F9C69-23DE-47ED-A9B0-9811E6699ACE}"/>
          </ac:spMkLst>
        </pc:spChg>
        <pc:spChg chg="add del mod ord">
          <ac:chgData name="嘉轩 邹" userId="dba82378f0d9cb97" providerId="LiveId" clId="{F36FABB5-B2E3-474D-92D8-A338F236FD6B}" dt="2024-10-11T05:40:13.395" v="725" actId="478"/>
          <ac:spMkLst>
            <pc:docMk/>
            <pc:sldMk cId="0" sldId="397"/>
            <ac:spMk id="5" creationId="{7F784602-535A-4457-9BFB-15EBE6B6954F}"/>
          </ac:spMkLst>
        </pc:spChg>
        <pc:spChg chg="add del mod ord">
          <ac:chgData name="嘉轩 邹" userId="dba82378f0d9cb97" providerId="LiveId" clId="{F36FABB5-B2E3-474D-92D8-A338F236FD6B}" dt="2024-10-11T05:40:16.572" v="728" actId="478"/>
          <ac:spMkLst>
            <pc:docMk/>
            <pc:sldMk cId="0" sldId="397"/>
            <ac:spMk id="7" creationId="{911A07B4-BEFF-4883-8364-7539E00EF8EC}"/>
          </ac:spMkLst>
        </pc:spChg>
        <pc:spChg chg="add del mod ord">
          <ac:chgData name="嘉轩 邹" userId="dba82378f0d9cb97" providerId="LiveId" clId="{F36FABB5-B2E3-474D-92D8-A338F236FD6B}" dt="2024-10-11T05:40:17.790" v="729" actId="478"/>
          <ac:spMkLst>
            <pc:docMk/>
            <pc:sldMk cId="0" sldId="397"/>
            <ac:spMk id="8" creationId="{BA11FD17-B9C5-47A4-A97D-2254BFAC96CA}"/>
          </ac:spMkLst>
        </pc:spChg>
        <pc:picChg chg="add del">
          <ac:chgData name="嘉轩 邹" userId="dba82378f0d9cb97" providerId="LiveId" clId="{F36FABB5-B2E3-474D-92D8-A338F236FD6B}" dt="2024-10-11T05:40:15.508" v="727" actId="478"/>
          <ac:picMkLst>
            <pc:docMk/>
            <pc:sldMk cId="0" sldId="397"/>
            <ac:picMk id="3" creationId="{00000000-0000-0000-0000-000000000000}"/>
          </ac:picMkLst>
        </pc:picChg>
      </pc:sldChg>
      <pc:sldChg chg="addSp delSp modSp add mod modAnim chgLayout">
        <pc:chgData name="嘉轩 邹" userId="dba82378f0d9cb97" providerId="LiveId" clId="{F36FABB5-B2E3-474D-92D8-A338F236FD6B}" dt="2024-10-11T05:38:07.817" v="695" actId="113"/>
        <pc:sldMkLst>
          <pc:docMk/>
          <pc:sldMk cId="0" sldId="398"/>
        </pc:sldMkLst>
        <pc:spChg chg="add del mod ord">
          <ac:chgData name="嘉轩 邹" userId="dba82378f0d9cb97" providerId="LiveId" clId="{F36FABB5-B2E3-474D-92D8-A338F236FD6B}" dt="2024-10-10T16:15:31.042" v="692" actId="478"/>
          <ac:spMkLst>
            <pc:docMk/>
            <pc:sldMk cId="0" sldId="398"/>
            <ac:spMk id="2" creationId="{D80E0518-3391-4B89-ACFB-225205CCC467}"/>
          </ac:spMkLst>
        </pc:spChg>
        <pc:spChg chg="add del mod ord">
          <ac:chgData name="嘉轩 邹" userId="dba82378f0d9cb97" providerId="LiveId" clId="{F36FABB5-B2E3-474D-92D8-A338F236FD6B}" dt="2024-10-10T14:24:04.409" v="422" actId="478"/>
          <ac:spMkLst>
            <pc:docMk/>
            <pc:sldMk cId="0" sldId="398"/>
            <ac:spMk id="3" creationId="{32357ECF-1FF6-4258-B202-AE404ACA3609}"/>
          </ac:spMkLst>
        </pc:spChg>
        <pc:spChg chg="add del mod ord">
          <ac:chgData name="嘉轩 邹" userId="dba82378f0d9cb97" providerId="LiveId" clId="{F36FABB5-B2E3-474D-92D8-A338F236FD6B}" dt="2024-10-10T14:24:04.686" v="423" actId="478"/>
          <ac:spMkLst>
            <pc:docMk/>
            <pc:sldMk cId="0" sldId="398"/>
            <ac:spMk id="4" creationId="{8D047CA2-9CE1-4C26-9C19-78B81E32FC7C}"/>
          </ac:spMkLst>
        </pc:spChg>
        <pc:spChg chg="mod">
          <ac:chgData name="嘉轩 邹" userId="dba82378f0d9cb97" providerId="LiveId" clId="{F36FABB5-B2E3-474D-92D8-A338F236FD6B}" dt="2024-10-11T05:38:07.817" v="695" actId="113"/>
          <ac:spMkLst>
            <pc:docMk/>
            <pc:sldMk cId="0" sldId="398"/>
            <ac:spMk id="5" creationId="{00000000-0000-0000-0000-000000000000}"/>
          </ac:spMkLst>
        </pc:spChg>
        <pc:spChg chg="add del mod ord">
          <ac:chgData name="嘉轩 邹" userId="dba82378f0d9cb97" providerId="LiveId" clId="{F36FABB5-B2E3-474D-92D8-A338F236FD6B}" dt="2024-10-10T16:15:30.484" v="691" actId="478"/>
          <ac:spMkLst>
            <pc:docMk/>
            <pc:sldMk cId="0" sldId="398"/>
            <ac:spMk id="6" creationId="{0D486E90-2B21-4A43-8567-9D0CF2E268FC}"/>
          </ac:spMkLst>
        </pc:spChg>
        <pc:spChg chg="del">
          <ac:chgData name="嘉轩 邹" userId="dba82378f0d9cb97" providerId="LiveId" clId="{F36FABB5-B2E3-474D-92D8-A338F236FD6B}" dt="2024-10-10T14:38:24.841" v="574" actId="478"/>
          <ac:spMkLst>
            <pc:docMk/>
            <pc:sldMk cId="0" sldId="398"/>
            <ac:spMk id="11" creationId="{00000000-0000-0000-0000-000000000000}"/>
          </ac:spMkLst>
        </pc:spChg>
        <pc:picChg chg="add del">
          <ac:chgData name="嘉轩 邹" userId="dba82378f0d9cb97" providerId="LiveId" clId="{F36FABB5-B2E3-474D-92D8-A338F236FD6B}" dt="2024-10-11T05:38:05.999" v="694" actId="22"/>
          <ac:picMkLst>
            <pc:docMk/>
            <pc:sldMk cId="0" sldId="398"/>
            <ac:picMk id="8" creationId="{257F0600-3F2A-4572-BAC4-6C12D5D905C0}"/>
          </ac:picMkLst>
        </pc:picChg>
      </pc:sldChg>
      <pc:sldChg chg="addSp delSp modSp add mod setBg chgLayout">
        <pc:chgData name="嘉轩 邹" userId="dba82378f0d9cb97" providerId="LiveId" clId="{F36FABB5-B2E3-474D-92D8-A338F236FD6B}" dt="2024-10-10T14:42:23.680" v="594" actId="478"/>
        <pc:sldMkLst>
          <pc:docMk/>
          <pc:sldMk cId="804002811" sldId="519"/>
        </pc:sldMkLst>
        <pc:spChg chg="mod ord">
          <ac:chgData name="嘉轩 邹" userId="dba82378f0d9cb97" providerId="LiveId" clId="{F36FABB5-B2E3-474D-92D8-A338F236FD6B}" dt="2024-10-10T14:22:33.005" v="410" actId="1076"/>
          <ac:spMkLst>
            <pc:docMk/>
            <pc:sldMk cId="804002811" sldId="519"/>
            <ac:spMk id="3" creationId="{00000000-0000-0000-0000-000000000000}"/>
          </ac:spMkLst>
        </pc:spChg>
        <pc:spChg chg="add del mod">
          <ac:chgData name="嘉轩 邹" userId="dba82378f0d9cb97" providerId="LiveId" clId="{F36FABB5-B2E3-474D-92D8-A338F236FD6B}" dt="2024-10-10T14:09:01.441" v="234" actId="478"/>
          <ac:spMkLst>
            <pc:docMk/>
            <pc:sldMk cId="804002811" sldId="519"/>
            <ac:spMk id="4" creationId="{9574D49C-19B5-4A50-B7F6-98098BC96B45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804002811" sldId="519"/>
            <ac:spMk id="5" creationId="{EF0D678B-F9C0-456D-986C-78D28E909806}"/>
          </ac:spMkLst>
        </pc:spChg>
        <pc:spChg chg="add del mod ord">
          <ac:chgData name="嘉轩 邹" userId="dba82378f0d9cb97" providerId="LiveId" clId="{F36FABB5-B2E3-474D-92D8-A338F236FD6B}" dt="2024-10-10T14:22:33.955" v="411" actId="478"/>
          <ac:spMkLst>
            <pc:docMk/>
            <pc:sldMk cId="804002811" sldId="519"/>
            <ac:spMk id="6" creationId="{817885CF-FB6E-4C65-841A-BCD96E49E40E}"/>
          </ac:spMkLst>
        </pc:spChg>
        <pc:spChg chg="add del mod ord">
          <ac:chgData name="嘉轩 邹" userId="dba82378f0d9cb97" providerId="LiveId" clId="{F36FABB5-B2E3-474D-92D8-A338F236FD6B}" dt="2024-10-10T14:22:35.228" v="412" actId="478"/>
          <ac:spMkLst>
            <pc:docMk/>
            <pc:sldMk cId="804002811" sldId="519"/>
            <ac:spMk id="7" creationId="{D0B58ADA-8A3B-418A-8A3B-6822475392AD}"/>
          </ac:spMkLst>
        </pc:spChg>
        <pc:spChg chg="add del">
          <ac:chgData name="嘉轩 邹" userId="dba82378f0d9cb97" providerId="LiveId" clId="{F36FABB5-B2E3-474D-92D8-A338F236FD6B}" dt="2024-10-10T14:41:40.184" v="579" actId="22"/>
          <ac:spMkLst>
            <pc:docMk/>
            <pc:sldMk cId="804002811" sldId="519"/>
            <ac:spMk id="13" creationId="{1A3ED50F-7111-4041-9C0A-6544C94AF41E}"/>
          </ac:spMkLst>
        </pc:spChg>
        <pc:spChg chg="add del mod">
          <ac:chgData name="嘉轩 邹" userId="dba82378f0d9cb97" providerId="LiveId" clId="{F36FABB5-B2E3-474D-92D8-A338F236FD6B}" dt="2024-10-10T14:42:23.680" v="594" actId="478"/>
          <ac:spMkLst>
            <pc:docMk/>
            <pc:sldMk cId="804002811" sldId="519"/>
            <ac:spMk id="15" creationId="{0D33E50B-14CA-4EFE-B85C-2A25D837FE79}"/>
          </ac:spMkLst>
        </pc:spChg>
        <pc:grpChg chg="mod">
          <ac:chgData name="嘉轩 邹" userId="dba82378f0d9cb97" providerId="LiveId" clId="{F36FABB5-B2E3-474D-92D8-A338F236FD6B}" dt="2024-10-10T14:09:08.188" v="235" actId="1076"/>
          <ac:grpSpMkLst>
            <pc:docMk/>
            <pc:sldMk cId="804002811" sldId="519"/>
            <ac:grpSpMk id="10" creationId="{00000000-0000-0000-0000-000000000000}"/>
          </ac:grpSpMkLst>
        </pc:grpChg>
        <pc:picChg chg="del mod">
          <ac:chgData name="嘉轩 邹" userId="dba82378f0d9cb97" providerId="LiveId" clId="{F36FABB5-B2E3-474D-92D8-A338F236FD6B}" dt="2024-10-10T14:08:59.726" v="233" actId="478"/>
          <ac:picMkLst>
            <pc:docMk/>
            <pc:sldMk cId="804002811" sldId="519"/>
            <ac:picMk id="11" creationId="{00000000-0000-0000-0000-000000000000}"/>
          </ac:picMkLst>
        </pc:picChg>
      </pc:sldChg>
      <pc:sldChg chg="addSp delSp modSp add mod setBg chgLayout">
        <pc:chgData name="嘉轩 邹" userId="dba82378f0d9cb97" providerId="LiveId" clId="{F36FABB5-B2E3-474D-92D8-A338F236FD6B}" dt="2024-10-10T14:22:40.149" v="415" actId="478"/>
        <pc:sldMkLst>
          <pc:docMk/>
          <pc:sldMk cId="3795804156" sldId="521"/>
        </pc:sldMkLst>
        <pc:spChg chg="mod ord">
          <ac:chgData name="嘉轩 邹" userId="dba82378f0d9cb97" providerId="LiveId" clId="{F36FABB5-B2E3-474D-92D8-A338F236FD6B}" dt="2024-10-10T14:18:43.317" v="299" actId="6264"/>
          <ac:spMkLst>
            <pc:docMk/>
            <pc:sldMk cId="3795804156" sldId="521"/>
            <ac:spMk id="2" creationId="{00A5B545-9E4B-C598-609E-C0F9E12C4146}"/>
          </ac:spMkLst>
        </pc:spChg>
        <pc:spChg chg="add del">
          <ac:chgData name="嘉轩 邹" userId="dba82378f0d9cb97" providerId="LiveId" clId="{F36FABB5-B2E3-474D-92D8-A338F236FD6B}" dt="2024-10-10T14:18:27.153" v="296" actId="6264"/>
          <ac:spMkLst>
            <pc:docMk/>
            <pc:sldMk cId="3795804156" sldId="521"/>
            <ac:spMk id="3" creationId="{087EDB46-26B0-66A1-A923-8CD3F28FEB26}"/>
          </ac:spMkLst>
        </pc:spChg>
        <pc:spChg chg="add del">
          <ac:chgData name="嘉轩 邹" userId="dba82378f0d9cb97" providerId="LiveId" clId="{F36FABB5-B2E3-474D-92D8-A338F236FD6B}" dt="2024-10-10T14:18:27.153" v="296" actId="6264"/>
          <ac:spMkLst>
            <pc:docMk/>
            <pc:sldMk cId="3795804156" sldId="521"/>
            <ac:spMk id="4" creationId="{69401BB4-8649-FF48-0479-434571DAD425}"/>
          </ac:spMkLst>
        </pc:spChg>
        <pc:spChg chg="mod">
          <ac:chgData name="嘉轩 邹" userId="dba82378f0d9cb97" providerId="LiveId" clId="{F36FABB5-B2E3-474D-92D8-A338F236FD6B}" dt="2024-10-10T14:17:55.347" v="294" actId="1076"/>
          <ac:spMkLst>
            <pc:docMk/>
            <pc:sldMk cId="3795804156" sldId="521"/>
            <ac:spMk id="6" creationId="{47A79C7F-86EA-68E6-790E-0922AA0E6699}"/>
          </ac:spMkLst>
        </pc:spChg>
        <pc:spChg chg="add del mod">
          <ac:chgData name="嘉轩 邹" userId="dba82378f0d9cb97" providerId="LiveId" clId="{F36FABB5-B2E3-474D-92D8-A338F236FD6B}" dt="2024-10-10T14:18:20.308" v="295" actId="6264"/>
          <ac:spMkLst>
            <pc:docMk/>
            <pc:sldMk cId="3795804156" sldId="521"/>
            <ac:spMk id="10" creationId="{E61BB631-DC23-4441-844D-477A1C66B9B8}"/>
          </ac:spMkLst>
        </pc:spChg>
        <pc:spChg chg="add del mod ord">
          <ac:chgData name="嘉轩 邹" userId="dba82378f0d9cb97" providerId="LiveId" clId="{F36FABB5-B2E3-474D-92D8-A338F236FD6B}" dt="2024-10-10T14:18:20.308" v="295" actId="6264"/>
          <ac:spMkLst>
            <pc:docMk/>
            <pc:sldMk cId="3795804156" sldId="521"/>
            <ac:spMk id="12" creationId="{B84AC4EF-16E8-4015-87D2-36AE787988B8}"/>
          </ac:spMkLst>
        </pc:spChg>
        <pc:spChg chg="add del mod ord">
          <ac:chgData name="嘉轩 邹" userId="dba82378f0d9cb97" providerId="LiveId" clId="{F36FABB5-B2E3-474D-92D8-A338F236FD6B}" dt="2024-10-10T14:18:20.308" v="295" actId="6264"/>
          <ac:spMkLst>
            <pc:docMk/>
            <pc:sldMk cId="3795804156" sldId="521"/>
            <ac:spMk id="13" creationId="{97686D71-0332-48DB-A41D-AEAFAC12997B}"/>
          </ac:spMkLst>
        </pc:spChg>
        <pc:spChg chg="add del mod ord">
          <ac:chgData name="嘉轩 邹" userId="dba82378f0d9cb97" providerId="LiveId" clId="{F36FABB5-B2E3-474D-92D8-A338F236FD6B}" dt="2024-10-10T14:18:20.308" v="295" actId="6264"/>
          <ac:spMkLst>
            <pc:docMk/>
            <pc:sldMk cId="3795804156" sldId="521"/>
            <ac:spMk id="14" creationId="{B02B998B-1E41-48E6-B80F-FF3953B556C3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3795804156" sldId="521"/>
            <ac:spMk id="15" creationId="{C49930EB-DFC7-4FD3-A77F-B636755388A4}"/>
          </ac:spMkLst>
        </pc:spChg>
        <pc:spChg chg="add del mod ord">
          <ac:chgData name="嘉轩 邹" userId="dba82378f0d9cb97" providerId="LiveId" clId="{F36FABB5-B2E3-474D-92D8-A338F236FD6B}" dt="2024-10-10T14:22:39.357" v="414" actId="478"/>
          <ac:spMkLst>
            <pc:docMk/>
            <pc:sldMk cId="3795804156" sldId="521"/>
            <ac:spMk id="16" creationId="{C232C9A9-13C3-47FC-86DF-721AB1BA1A6B}"/>
          </ac:spMkLst>
        </pc:spChg>
        <pc:spChg chg="add del mod ord">
          <ac:chgData name="嘉轩 邹" userId="dba82378f0d9cb97" providerId="LiveId" clId="{F36FABB5-B2E3-474D-92D8-A338F236FD6B}" dt="2024-10-10T14:22:40.149" v="415" actId="478"/>
          <ac:spMkLst>
            <pc:docMk/>
            <pc:sldMk cId="3795804156" sldId="521"/>
            <ac:spMk id="17" creationId="{AED02139-1957-44E8-8427-E7AC6FF6EF64}"/>
          </ac:spMkLst>
        </pc:spChg>
        <pc:spChg chg="add del mod ord">
          <ac:chgData name="嘉轩 邹" userId="dba82378f0d9cb97" providerId="LiveId" clId="{F36FABB5-B2E3-474D-92D8-A338F236FD6B}" dt="2024-10-10T14:22:38.038" v="413" actId="478"/>
          <ac:spMkLst>
            <pc:docMk/>
            <pc:sldMk cId="3795804156" sldId="521"/>
            <ac:spMk id="18" creationId="{CD060794-4B32-43B3-8B2E-03202576A1B0}"/>
          </ac:spMkLst>
        </pc:spChg>
        <pc:spChg chg="add del mod">
          <ac:chgData name="嘉轩 邹" userId="dba82378f0d9cb97" providerId="LiveId" clId="{F36FABB5-B2E3-474D-92D8-A338F236FD6B}" dt="2024-10-10T14:18:43.317" v="299" actId="6264"/>
          <ac:spMkLst>
            <pc:docMk/>
            <pc:sldMk cId="3795804156" sldId="521"/>
            <ac:spMk id="19" creationId="{710393BB-3B5E-45B2-8468-DB8BC98F7544}"/>
          </ac:spMkLst>
        </pc:spChg>
        <pc:spChg chg="add del mod ord">
          <ac:chgData name="嘉轩 邹" userId="dba82378f0d9cb97" providerId="LiveId" clId="{F36FABB5-B2E3-474D-92D8-A338F236FD6B}" dt="2024-10-10T14:18:43.317" v="299" actId="6264"/>
          <ac:spMkLst>
            <pc:docMk/>
            <pc:sldMk cId="3795804156" sldId="521"/>
            <ac:spMk id="20" creationId="{71D0DD41-0077-4BD4-8FD3-C3EFCE5ACB4F}"/>
          </ac:spMkLst>
        </pc:spChg>
        <pc:spChg chg="add del mod ord">
          <ac:chgData name="嘉轩 邹" userId="dba82378f0d9cb97" providerId="LiveId" clId="{F36FABB5-B2E3-474D-92D8-A338F236FD6B}" dt="2024-10-10T14:18:43.317" v="299" actId="6264"/>
          <ac:spMkLst>
            <pc:docMk/>
            <pc:sldMk cId="3795804156" sldId="521"/>
            <ac:spMk id="21" creationId="{43D13932-769D-4034-B19C-CF8E0367F15B}"/>
          </ac:spMkLst>
        </pc:spChg>
        <pc:spChg chg="add del mod ord">
          <ac:chgData name="嘉轩 邹" userId="dba82378f0d9cb97" providerId="LiveId" clId="{F36FABB5-B2E3-474D-92D8-A338F236FD6B}" dt="2024-10-10T14:18:43.317" v="299" actId="6264"/>
          <ac:spMkLst>
            <pc:docMk/>
            <pc:sldMk cId="3795804156" sldId="521"/>
            <ac:spMk id="22" creationId="{7E0E0E22-D7FA-4284-8428-DD1054327E17}"/>
          </ac:spMkLst>
        </pc:spChg>
      </pc:sldChg>
      <pc:sldChg chg="addSp delSp modSp add mod chgLayout">
        <pc:chgData name="嘉轩 邹" userId="dba82378f0d9cb97" providerId="LiveId" clId="{F36FABB5-B2E3-474D-92D8-A338F236FD6B}" dt="2024-10-10T14:51:24.692" v="668" actId="113"/>
        <pc:sldMkLst>
          <pc:docMk/>
          <pc:sldMk cId="1788839836" sldId="524"/>
        </pc:sldMkLst>
        <pc:spChg chg="del mod ord">
          <ac:chgData name="嘉轩 邹" userId="dba82378f0d9cb97" providerId="LiveId" clId="{F36FABB5-B2E3-474D-92D8-A338F236FD6B}" dt="2024-10-10T14:44:42.550" v="600" actId="478"/>
          <ac:spMkLst>
            <pc:docMk/>
            <pc:sldMk cId="1788839836" sldId="524"/>
            <ac:spMk id="2" creationId="{49AEE633-04A7-43FA-B4B0-88B743D8B975}"/>
          </ac:spMkLst>
        </pc:spChg>
        <pc:spChg chg="del">
          <ac:chgData name="嘉轩 邹" userId="dba82378f0d9cb97" providerId="LiveId" clId="{F36FABB5-B2E3-474D-92D8-A338F236FD6B}" dt="2024-10-10T14:18:27.153" v="296" actId="6264"/>
          <ac:spMkLst>
            <pc:docMk/>
            <pc:sldMk cId="1788839836" sldId="524"/>
            <ac:spMk id="3" creationId="{BFB1E650-90AC-A64C-35E9-4BE6A7FD272A}"/>
          </ac:spMkLst>
        </pc:spChg>
        <pc:spChg chg="del">
          <ac:chgData name="嘉轩 邹" userId="dba82378f0d9cb97" providerId="LiveId" clId="{F36FABB5-B2E3-474D-92D8-A338F236FD6B}" dt="2024-10-10T14:18:27.153" v="296" actId="6264"/>
          <ac:spMkLst>
            <pc:docMk/>
            <pc:sldMk cId="1788839836" sldId="524"/>
            <ac:spMk id="4" creationId="{7DCDA74F-C6B8-6900-5521-CF96654A43B1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1788839836" sldId="524"/>
            <ac:spMk id="5" creationId="{5DA8D2C8-CB3E-4DA4-BE19-9F3F9ACD05C9}"/>
          </ac:spMkLst>
        </pc:spChg>
        <pc:spChg chg="add del mod ord">
          <ac:chgData name="嘉轩 邹" userId="dba82378f0d9cb97" providerId="LiveId" clId="{F36FABB5-B2E3-474D-92D8-A338F236FD6B}" dt="2024-10-10T14:44:32.181" v="597" actId="478"/>
          <ac:spMkLst>
            <pc:docMk/>
            <pc:sldMk cId="1788839836" sldId="524"/>
            <ac:spMk id="6" creationId="{D97EE01A-B092-4713-8FCE-A111323CBBED}"/>
          </ac:spMkLst>
        </pc:spChg>
        <pc:spChg chg="add del mod ord">
          <ac:chgData name="嘉轩 邹" userId="dba82378f0d9cb97" providerId="LiveId" clId="{F36FABB5-B2E3-474D-92D8-A338F236FD6B}" dt="2024-10-10T14:44:32.916" v="598" actId="478"/>
          <ac:spMkLst>
            <pc:docMk/>
            <pc:sldMk cId="1788839836" sldId="524"/>
            <ac:spMk id="7" creationId="{A39FEE85-1965-4255-983E-0B01FD7B7610}"/>
          </ac:spMkLst>
        </pc:spChg>
        <pc:spChg chg="add del mod ord">
          <ac:chgData name="嘉轩 邹" userId="dba82378f0d9cb97" providerId="LiveId" clId="{F36FABB5-B2E3-474D-92D8-A338F236FD6B}" dt="2024-10-10T14:44:31.526" v="596" actId="478"/>
          <ac:spMkLst>
            <pc:docMk/>
            <pc:sldMk cId="1788839836" sldId="524"/>
            <ac:spMk id="11" creationId="{6C7DD48B-C1CB-48BB-9C1F-7A3420B725D5}"/>
          </ac:spMkLst>
        </pc:spChg>
        <pc:spChg chg="mod">
          <ac:chgData name="嘉轩 邹" userId="dba82378f0d9cb97" providerId="LiveId" clId="{F36FABB5-B2E3-474D-92D8-A338F236FD6B}" dt="2024-10-10T14:44:40.459" v="599" actId="1076"/>
          <ac:spMkLst>
            <pc:docMk/>
            <pc:sldMk cId="1788839836" sldId="524"/>
            <ac:spMk id="14" creationId="{FE3E0A32-F298-5939-17E1-DBDBAADD9E4F}"/>
          </ac:spMkLst>
        </pc:spChg>
        <pc:spChg chg="mod">
          <ac:chgData name="嘉轩 邹" userId="dba82378f0d9cb97" providerId="LiveId" clId="{F36FABB5-B2E3-474D-92D8-A338F236FD6B}" dt="2024-10-10T14:44:40.459" v="599" actId="1076"/>
          <ac:spMkLst>
            <pc:docMk/>
            <pc:sldMk cId="1788839836" sldId="524"/>
            <ac:spMk id="15" creationId="{2787637B-A598-D1A5-1926-084943A36F10}"/>
          </ac:spMkLst>
        </pc:spChg>
        <pc:spChg chg="mod">
          <ac:chgData name="嘉轩 邹" userId="dba82378f0d9cb97" providerId="LiveId" clId="{F36FABB5-B2E3-474D-92D8-A338F236FD6B}" dt="2024-10-10T14:44:40.459" v="599" actId="1076"/>
          <ac:spMkLst>
            <pc:docMk/>
            <pc:sldMk cId="1788839836" sldId="524"/>
            <ac:spMk id="16" creationId="{B2982B66-BBA9-D1EC-0779-31178FAA5E82}"/>
          </ac:spMkLst>
        </pc:spChg>
        <pc:spChg chg="add del mod">
          <ac:chgData name="嘉轩 邹" userId="dba82378f0d9cb97" providerId="LiveId" clId="{F36FABB5-B2E3-474D-92D8-A338F236FD6B}" dt="2024-10-10T14:45:09.893" v="601" actId="478"/>
          <ac:spMkLst>
            <pc:docMk/>
            <pc:sldMk cId="1788839836" sldId="524"/>
            <ac:spMk id="17" creationId="{C722D021-892C-449A-B8CA-C63BF54D1154}"/>
          </ac:spMkLst>
        </pc:spChg>
        <pc:spChg chg="mod">
          <ac:chgData name="嘉轩 邹" userId="dba82378f0d9cb97" providerId="LiveId" clId="{F36FABB5-B2E3-474D-92D8-A338F236FD6B}" dt="2024-10-10T14:44:40.459" v="599" actId="1076"/>
          <ac:spMkLst>
            <pc:docMk/>
            <pc:sldMk cId="1788839836" sldId="524"/>
            <ac:spMk id="20" creationId="{06F40C2E-01B8-424C-A15A-EE7D74357E7D}"/>
          </ac:spMkLst>
        </pc:spChg>
        <pc:spChg chg="add mod">
          <ac:chgData name="嘉轩 邹" userId="dba82378f0d9cb97" providerId="LiveId" clId="{F36FABB5-B2E3-474D-92D8-A338F236FD6B}" dt="2024-10-10T14:51:24.692" v="668" actId="113"/>
          <ac:spMkLst>
            <pc:docMk/>
            <pc:sldMk cId="1788839836" sldId="524"/>
            <ac:spMk id="21" creationId="{1E63B4A9-94FD-4021-95D8-728A1AD3442B}"/>
          </ac:spMkLst>
        </pc:spChg>
        <pc:picChg chg="mod">
          <ac:chgData name="嘉轩 邹" userId="dba82378f0d9cb97" providerId="LiveId" clId="{F36FABB5-B2E3-474D-92D8-A338F236FD6B}" dt="2024-10-10T14:44:40.459" v="599" actId="1076"/>
          <ac:picMkLst>
            <pc:docMk/>
            <pc:sldMk cId="1788839836" sldId="524"/>
            <ac:picMk id="8" creationId="{C2787EAA-0BBD-C39B-C74F-C581C78304F3}"/>
          </ac:picMkLst>
        </pc:picChg>
        <pc:picChg chg="mod">
          <ac:chgData name="嘉轩 邹" userId="dba82378f0d9cb97" providerId="LiveId" clId="{F36FABB5-B2E3-474D-92D8-A338F236FD6B}" dt="2024-10-10T14:44:40.459" v="599" actId="1076"/>
          <ac:picMkLst>
            <pc:docMk/>
            <pc:sldMk cId="1788839836" sldId="524"/>
            <ac:picMk id="9" creationId="{C7339B57-041A-809A-54DC-3098EF4D08FF}"/>
          </ac:picMkLst>
        </pc:picChg>
        <pc:picChg chg="mod">
          <ac:chgData name="嘉轩 邹" userId="dba82378f0d9cb97" providerId="LiveId" clId="{F36FABB5-B2E3-474D-92D8-A338F236FD6B}" dt="2024-10-10T14:44:40.459" v="599" actId="1076"/>
          <ac:picMkLst>
            <pc:docMk/>
            <pc:sldMk cId="1788839836" sldId="524"/>
            <ac:picMk id="10" creationId="{C3644E24-AD2A-40DC-95E3-9BCD4E996AB6}"/>
          </ac:picMkLst>
        </pc:picChg>
        <pc:picChg chg="mod">
          <ac:chgData name="嘉轩 邹" userId="dba82378f0d9cb97" providerId="LiveId" clId="{F36FABB5-B2E3-474D-92D8-A338F236FD6B}" dt="2024-10-10T14:44:40.459" v="599" actId="1076"/>
          <ac:picMkLst>
            <pc:docMk/>
            <pc:sldMk cId="1788839836" sldId="524"/>
            <ac:picMk id="13" creationId="{E760167C-E5C0-51F6-D39B-2F790ECAC9BD}"/>
          </ac:picMkLst>
        </pc:picChg>
      </pc:sldChg>
      <pc:sldChg chg="add del">
        <pc:chgData name="嘉轩 邹" userId="dba82378f0d9cb97" providerId="LiveId" clId="{F36FABB5-B2E3-474D-92D8-A338F236FD6B}" dt="2024-10-10T14:12:03.028" v="264" actId="47"/>
        <pc:sldMkLst>
          <pc:docMk/>
          <pc:sldMk cId="1377036497" sldId="525"/>
        </pc:sldMkLst>
      </pc:sldChg>
      <pc:sldChg chg="addSp delSp modSp add mod chgLayout">
        <pc:chgData name="嘉轩 邹" userId="dba82378f0d9cb97" providerId="LiveId" clId="{F36FABB5-B2E3-474D-92D8-A338F236FD6B}" dt="2024-10-10T14:22:44.755" v="417" actId="478"/>
        <pc:sldMkLst>
          <pc:docMk/>
          <pc:sldMk cId="2017182321" sldId="570"/>
        </pc:sldMkLst>
        <pc:spChg chg="mod ord">
          <ac:chgData name="嘉轩 邹" userId="dba82378f0d9cb97" providerId="LiveId" clId="{F36FABB5-B2E3-474D-92D8-A338F236FD6B}" dt="2024-10-10T14:18:27.153" v="296" actId="6264"/>
          <ac:spMkLst>
            <pc:docMk/>
            <pc:sldMk cId="2017182321" sldId="570"/>
            <ac:spMk id="2" creationId="{D4F71887-8A6F-B952-72DD-7D9731F02C7E}"/>
          </ac:spMkLst>
        </pc:spChg>
        <pc:spChg chg="del">
          <ac:chgData name="嘉轩 邹" userId="dba82378f0d9cb97" providerId="LiveId" clId="{F36FABB5-B2E3-474D-92D8-A338F236FD6B}" dt="2024-10-10T14:18:27.153" v="296" actId="6264"/>
          <ac:spMkLst>
            <pc:docMk/>
            <pc:sldMk cId="2017182321" sldId="570"/>
            <ac:spMk id="3" creationId="{41CDF0F5-6A25-1F0C-4B2B-3E5E8364C29A}"/>
          </ac:spMkLst>
        </pc:spChg>
        <pc:spChg chg="del">
          <ac:chgData name="嘉轩 邹" userId="dba82378f0d9cb97" providerId="LiveId" clId="{F36FABB5-B2E3-474D-92D8-A338F236FD6B}" dt="2024-10-10T14:18:27.153" v="296" actId="6264"/>
          <ac:spMkLst>
            <pc:docMk/>
            <pc:sldMk cId="2017182321" sldId="570"/>
            <ac:spMk id="4" creationId="{484DDB96-0424-D734-872F-533BF9B9A956}"/>
          </ac:spMkLst>
        </pc:spChg>
        <pc:spChg chg="mod ord">
          <ac:chgData name="嘉轩 邹" userId="dba82378f0d9cb97" providerId="LiveId" clId="{F36FABB5-B2E3-474D-92D8-A338F236FD6B}" dt="2024-10-10T14:18:27.287" v="297" actId="27636"/>
          <ac:spMkLst>
            <pc:docMk/>
            <pc:sldMk cId="2017182321" sldId="570"/>
            <ac:spMk id="5" creationId="{9599212A-936A-94B3-ED29-00E56AB83EA2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2017182321" sldId="570"/>
            <ac:spMk id="8" creationId="{1E4E984A-B15E-4CC4-BCB6-FCB48CFD5789}"/>
          </ac:spMkLst>
        </pc:spChg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2017182321" sldId="570"/>
            <ac:spMk id="9" creationId="{C7599338-19A5-40DA-BC1F-B068277488D6}"/>
          </ac:spMkLst>
        </pc:spChg>
        <pc:spChg chg="add del mod ord">
          <ac:chgData name="嘉轩 邹" userId="dba82378f0d9cb97" providerId="LiveId" clId="{F36FABB5-B2E3-474D-92D8-A338F236FD6B}" dt="2024-10-10T14:22:43.418" v="416" actId="478"/>
          <ac:spMkLst>
            <pc:docMk/>
            <pc:sldMk cId="2017182321" sldId="570"/>
            <ac:spMk id="10" creationId="{B3BF88CC-A02E-4E17-BBDF-B0E9D9C70A7A}"/>
          </ac:spMkLst>
        </pc:spChg>
        <pc:spChg chg="add del mod ord">
          <ac:chgData name="嘉轩 邹" userId="dba82378f0d9cb97" providerId="LiveId" clId="{F36FABB5-B2E3-474D-92D8-A338F236FD6B}" dt="2024-10-10T14:22:44.755" v="417" actId="478"/>
          <ac:spMkLst>
            <pc:docMk/>
            <pc:sldMk cId="2017182321" sldId="570"/>
            <ac:spMk id="11" creationId="{1CD8DFD4-BEF7-417B-A2E3-A2450FEAA44D}"/>
          </ac:spMkLst>
        </pc:spChg>
      </pc:sldChg>
      <pc:sldChg chg="addSp delSp modSp add mod chgLayout">
        <pc:chgData name="嘉轩 邹" userId="dba82378f0d9cb97" providerId="LiveId" clId="{F36FABB5-B2E3-474D-92D8-A338F236FD6B}" dt="2024-10-11T05:41:25.268" v="769" actId="478"/>
        <pc:sldMkLst>
          <pc:docMk/>
          <pc:sldMk cId="415751502" sldId="571"/>
        </pc:sldMkLst>
        <pc:spChg chg="add del mod">
          <ac:chgData name="嘉轩 邹" userId="dba82378f0d9cb97" providerId="LiveId" clId="{F36FABB5-B2E3-474D-92D8-A338F236FD6B}" dt="2024-10-10T14:18:27.153" v="296" actId="6264"/>
          <ac:spMkLst>
            <pc:docMk/>
            <pc:sldMk cId="415751502" sldId="571"/>
            <ac:spMk id="2" creationId="{507AF43E-1E2A-420E-AB23-DAAE69B612F0}"/>
          </ac:spMkLst>
        </pc:spChg>
        <pc:spChg chg="mod ord">
          <ac:chgData name="嘉轩 邹" userId="dba82378f0d9cb97" providerId="LiveId" clId="{F36FABB5-B2E3-474D-92D8-A338F236FD6B}" dt="2024-10-10T14:21:23.398" v="393" actId="1076"/>
          <ac:spMkLst>
            <pc:docMk/>
            <pc:sldMk cId="415751502" sldId="571"/>
            <ac:spMk id="3" creationId="{00000000-0000-0000-0000-000000000000}"/>
          </ac:spMkLst>
        </pc:spChg>
        <pc:spChg chg="add del mod ord">
          <ac:chgData name="嘉轩 邹" userId="dba82378f0d9cb97" providerId="LiveId" clId="{F36FABB5-B2E3-474D-92D8-A338F236FD6B}" dt="2024-10-11T05:41:25.268" v="769" actId="478"/>
          <ac:spMkLst>
            <pc:docMk/>
            <pc:sldMk cId="415751502" sldId="571"/>
            <ac:spMk id="4" creationId="{E63E988F-C07F-47BA-B7A0-608AA3612F98}"/>
          </ac:spMkLst>
        </pc:spChg>
        <pc:spChg chg="add del mod ord">
          <ac:chgData name="嘉轩 邹" userId="dba82378f0d9cb97" providerId="LiveId" clId="{F36FABB5-B2E3-474D-92D8-A338F236FD6B}" dt="2024-10-11T05:41:24.553" v="768" actId="478"/>
          <ac:spMkLst>
            <pc:docMk/>
            <pc:sldMk cId="415751502" sldId="571"/>
            <ac:spMk id="5" creationId="{61F8F640-6F9A-4DA3-A704-DA921F91BDFB}"/>
          </ac:spMkLst>
        </pc:spChg>
        <pc:spChg chg="mod">
          <ac:chgData name="嘉轩 邹" userId="dba82378f0d9cb97" providerId="LiveId" clId="{F36FABB5-B2E3-474D-92D8-A338F236FD6B}" dt="2024-10-10T14:10:36.648" v="241" actId="20577"/>
          <ac:spMkLst>
            <pc:docMk/>
            <pc:sldMk cId="415751502" sldId="571"/>
            <ac:spMk id="8" creationId="{00000000-0000-0000-0000-000000000000}"/>
          </ac:spMkLst>
        </pc:spChg>
      </pc:sldChg>
      <pc:sldChg chg="delSp modSp add mod">
        <pc:chgData name="嘉轩 邹" userId="dba82378f0d9cb97" providerId="LiveId" clId="{F36FABB5-B2E3-474D-92D8-A338F236FD6B}" dt="2024-10-12T08:51:13.034" v="816" actId="403"/>
        <pc:sldMkLst>
          <pc:docMk/>
          <pc:sldMk cId="2403233341" sldId="572"/>
        </pc:sldMkLst>
        <pc:spChg chg="mod">
          <ac:chgData name="嘉轩 邹" userId="dba82378f0d9cb97" providerId="LiveId" clId="{F36FABB5-B2E3-474D-92D8-A338F236FD6B}" dt="2024-10-10T14:53:55.457" v="678" actId="1076"/>
          <ac:spMkLst>
            <pc:docMk/>
            <pc:sldMk cId="2403233341" sldId="572"/>
            <ac:spMk id="3" creationId="{00000000-0000-0000-0000-000000000000}"/>
          </ac:spMkLst>
        </pc:spChg>
        <pc:spChg chg="del topLvl">
          <ac:chgData name="嘉轩 邹" userId="dba82378f0d9cb97" providerId="LiveId" clId="{F36FABB5-B2E3-474D-92D8-A338F236FD6B}" dt="2024-10-10T14:53:49.484" v="675" actId="478"/>
          <ac:spMkLst>
            <pc:docMk/>
            <pc:sldMk cId="2403233341" sldId="572"/>
            <ac:spMk id="8" creationId="{00000000-0000-0000-0000-000000000000}"/>
          </ac:spMkLst>
        </pc:spChg>
        <pc:spChg chg="del topLvl">
          <ac:chgData name="嘉轩 邹" userId="dba82378f0d9cb97" providerId="LiveId" clId="{F36FABB5-B2E3-474D-92D8-A338F236FD6B}" dt="2024-10-10T14:53:52.123" v="677" actId="478"/>
          <ac:spMkLst>
            <pc:docMk/>
            <pc:sldMk cId="2403233341" sldId="572"/>
            <ac:spMk id="9" creationId="{00000000-0000-0000-0000-000000000000}"/>
          </ac:spMkLst>
        </pc:spChg>
        <pc:spChg chg="mod">
          <ac:chgData name="嘉轩 邹" userId="dba82378f0d9cb97" providerId="LiveId" clId="{F36FABB5-B2E3-474D-92D8-A338F236FD6B}" dt="2024-10-12T08:51:13.034" v="816" actId="403"/>
          <ac:spMkLst>
            <pc:docMk/>
            <pc:sldMk cId="2403233341" sldId="572"/>
            <ac:spMk id="13" creationId="{F7414893-F4C5-40DE-A4CE-0DC512D33681}"/>
          </ac:spMkLst>
        </pc:spChg>
        <pc:grpChg chg="del">
          <ac:chgData name="嘉轩 邹" userId="dba82378f0d9cb97" providerId="LiveId" clId="{F36FABB5-B2E3-474D-92D8-A338F236FD6B}" dt="2024-10-10T14:53:49.484" v="675" actId="478"/>
          <ac:grpSpMkLst>
            <pc:docMk/>
            <pc:sldMk cId="2403233341" sldId="572"/>
            <ac:grpSpMk id="10" creationId="{00000000-0000-0000-0000-000000000000}"/>
          </ac:grpSpMkLst>
        </pc:grpChg>
      </pc:sldChg>
      <pc:sldChg chg="delSp modSp add mod">
        <pc:chgData name="嘉轩 邹" userId="dba82378f0d9cb97" providerId="LiveId" clId="{F36FABB5-B2E3-474D-92D8-A338F236FD6B}" dt="2024-10-11T05:39:39.822" v="717" actId="1036"/>
        <pc:sldMkLst>
          <pc:docMk/>
          <pc:sldMk cId="1523844765" sldId="573"/>
        </pc:sldMkLst>
        <pc:spChg chg="mod">
          <ac:chgData name="嘉轩 邹" userId="dba82378f0d9cb97" providerId="LiveId" clId="{F36FABB5-B2E3-474D-92D8-A338F236FD6B}" dt="2024-10-11T05:39:39.822" v="717" actId="1036"/>
          <ac:spMkLst>
            <pc:docMk/>
            <pc:sldMk cId="1523844765" sldId="573"/>
            <ac:spMk id="14" creationId="{FE3E0A32-F298-5939-17E1-DBDBAADD9E4F}"/>
          </ac:spMkLst>
        </pc:spChg>
        <pc:spChg chg="mod">
          <ac:chgData name="嘉轩 邹" userId="dba82378f0d9cb97" providerId="LiveId" clId="{F36FABB5-B2E3-474D-92D8-A338F236FD6B}" dt="2024-10-11T05:39:39.822" v="717" actId="1036"/>
          <ac:spMkLst>
            <pc:docMk/>
            <pc:sldMk cId="1523844765" sldId="573"/>
            <ac:spMk id="15" creationId="{2787637B-A598-D1A5-1926-084943A36F10}"/>
          </ac:spMkLst>
        </pc:spChg>
        <pc:spChg chg="mod">
          <ac:chgData name="嘉轩 邹" userId="dba82378f0d9cb97" providerId="LiveId" clId="{F36FABB5-B2E3-474D-92D8-A338F236FD6B}" dt="2024-10-11T05:39:39.822" v="717" actId="1036"/>
          <ac:spMkLst>
            <pc:docMk/>
            <pc:sldMk cId="1523844765" sldId="573"/>
            <ac:spMk id="16" creationId="{B2982B66-BBA9-D1EC-0779-31178FAA5E82}"/>
          </ac:spMkLst>
        </pc:spChg>
        <pc:spChg chg="del">
          <ac:chgData name="嘉轩 邹" userId="dba82378f0d9cb97" providerId="LiveId" clId="{F36FABB5-B2E3-474D-92D8-A338F236FD6B}" dt="2024-10-11T05:39:36.302" v="696" actId="478"/>
          <ac:spMkLst>
            <pc:docMk/>
            <pc:sldMk cId="1523844765" sldId="573"/>
            <ac:spMk id="20" creationId="{06F40C2E-01B8-424C-A15A-EE7D74357E7D}"/>
          </ac:spMkLst>
        </pc:spChg>
        <pc:spChg chg="mod">
          <ac:chgData name="嘉轩 邹" userId="dba82378f0d9cb97" providerId="LiveId" clId="{F36FABB5-B2E3-474D-92D8-A338F236FD6B}" dt="2024-10-11T05:39:39.822" v="717" actId="1036"/>
          <ac:spMkLst>
            <pc:docMk/>
            <pc:sldMk cId="1523844765" sldId="573"/>
            <ac:spMk id="21" creationId="{1E63B4A9-94FD-4021-95D8-728A1AD3442B}"/>
          </ac:spMkLst>
        </pc:spChg>
        <pc:picChg chg="mod">
          <ac:chgData name="嘉轩 邹" userId="dba82378f0d9cb97" providerId="LiveId" clId="{F36FABB5-B2E3-474D-92D8-A338F236FD6B}" dt="2024-10-11T05:39:39.822" v="717" actId="1036"/>
          <ac:picMkLst>
            <pc:docMk/>
            <pc:sldMk cId="1523844765" sldId="573"/>
            <ac:picMk id="8" creationId="{C2787EAA-0BBD-C39B-C74F-C581C78304F3}"/>
          </ac:picMkLst>
        </pc:picChg>
        <pc:picChg chg="mod">
          <ac:chgData name="嘉轩 邹" userId="dba82378f0d9cb97" providerId="LiveId" clId="{F36FABB5-B2E3-474D-92D8-A338F236FD6B}" dt="2024-10-11T05:39:39.822" v="717" actId="1036"/>
          <ac:picMkLst>
            <pc:docMk/>
            <pc:sldMk cId="1523844765" sldId="573"/>
            <ac:picMk id="9" creationId="{C7339B57-041A-809A-54DC-3098EF4D08FF}"/>
          </ac:picMkLst>
        </pc:picChg>
        <pc:picChg chg="del">
          <ac:chgData name="嘉轩 邹" userId="dba82378f0d9cb97" providerId="LiveId" clId="{F36FABB5-B2E3-474D-92D8-A338F236FD6B}" dt="2024-10-11T05:39:36.302" v="696" actId="478"/>
          <ac:picMkLst>
            <pc:docMk/>
            <pc:sldMk cId="1523844765" sldId="573"/>
            <ac:picMk id="10" creationId="{C3644E24-AD2A-40DC-95E3-9BCD4E996AB6}"/>
          </ac:picMkLst>
        </pc:picChg>
        <pc:picChg chg="mod">
          <ac:chgData name="嘉轩 邹" userId="dba82378f0d9cb97" providerId="LiveId" clId="{F36FABB5-B2E3-474D-92D8-A338F236FD6B}" dt="2024-10-11T05:39:39.822" v="717" actId="1036"/>
          <ac:picMkLst>
            <pc:docMk/>
            <pc:sldMk cId="1523844765" sldId="573"/>
            <ac:picMk id="13" creationId="{E760167C-E5C0-51F6-D39B-2F790ECAC9BD}"/>
          </ac:picMkLst>
        </pc:picChg>
      </pc:sldChg>
      <pc:sldChg chg="addSp modSp new mod">
        <pc:chgData name="嘉轩 邹" userId="dba82378f0d9cb97" providerId="LiveId" clId="{F36FABB5-B2E3-474D-92D8-A338F236FD6B}" dt="2024-10-11T05:43:52.977" v="774" actId="1076"/>
        <pc:sldMkLst>
          <pc:docMk/>
          <pc:sldMk cId="2727208375" sldId="574"/>
        </pc:sldMkLst>
        <pc:picChg chg="add mod">
          <ac:chgData name="嘉轩 邹" userId="dba82378f0d9cb97" providerId="LiveId" clId="{F36FABB5-B2E3-474D-92D8-A338F236FD6B}" dt="2024-10-11T05:43:52.977" v="774" actId="1076"/>
          <ac:picMkLst>
            <pc:docMk/>
            <pc:sldMk cId="2727208375" sldId="574"/>
            <ac:picMk id="3" creationId="{1959110D-860A-4AF8-8D38-5CA0AB3805BD}"/>
          </ac:picMkLst>
        </pc:picChg>
      </pc:sldChg>
      <pc:sldMasterChg chg="setBg modSldLayout">
        <pc:chgData name="嘉轩 邹" userId="dba82378f0d9cb97" providerId="LiveId" clId="{F36FABB5-B2E3-474D-92D8-A338F236FD6B}" dt="2024-10-10T14:22:54.494" v="420"/>
        <pc:sldMasterMkLst>
          <pc:docMk/>
          <pc:sldMasterMk cId="551875144" sldId="2147483648"/>
        </pc:sldMasterMkLst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1272638602" sldId="2147483649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788204018" sldId="2147483650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3202316856" sldId="2147483651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4248367701" sldId="2147483652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2573740960" sldId="2147483653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626215885" sldId="2147483654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3531338267" sldId="2147483655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2700713966" sldId="2147483656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2646746249" sldId="2147483657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389644689" sldId="2147483658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914470302" sldId="2147483659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2083979430" sldId="2147483660"/>
          </pc:sldLayoutMkLst>
        </pc:sldLayoutChg>
        <pc:sldLayoutChg chg="setBg">
          <pc:chgData name="嘉轩 邹" userId="dba82378f0d9cb97" providerId="LiveId" clId="{F36FABB5-B2E3-474D-92D8-A338F236FD6B}" dt="2024-10-10T14:22:54.494" v="420"/>
          <pc:sldLayoutMkLst>
            <pc:docMk/>
            <pc:sldMasterMk cId="551875144" sldId="2147483648"/>
            <pc:sldLayoutMk cId="2286911024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D885-1372-AE9F-4EE9-C39A5A337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E2371-5AE1-5DE5-D9E5-6253F6B33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8BFA6-6B12-FF11-809C-FFCFE5EA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B8589-6914-4041-ACDB-146B162EE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D826A-38A6-F106-7AFD-73D2F228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3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418B-5FFC-4A9B-491F-4C305BF7A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D017D-0DFC-28EF-0703-80201F9CF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73461-8E79-25C6-E3D8-D13B7DC2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9660-BB45-B500-FC38-626EDCDE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21602-E41C-09DB-1CE5-B9F430D6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0A5CDB-524C-1189-F0B6-A624DB2A4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71180-5E88-C458-0F9E-273E61D8F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3E811-48FC-D8DE-0342-6CF71F86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13355-035E-5C25-1C59-A89678E7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5CE79-3E9C-FE82-4886-E602E257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7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79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2F70-7D93-F1B2-B192-ED27BBC4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0DA1E-81DC-8420-52C1-07043945C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592DE-5D87-7463-D72D-5D0927B69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D3172-F3D7-A175-BC52-8642EBE85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20D4F-4534-C9DB-0E70-42BEDAD9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0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7ABE-F7B2-EB27-EDF1-A8ED3035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30ACE-FA38-7B46-6F16-572DB75FB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15CE1-CA86-FBAD-6764-A8067B9CC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379C7-E9AC-995E-B0C1-3AB9E0CB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495DC-E717-48CB-CF2C-9E3041C9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1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37F7-13B7-079E-7FF4-F9E4F600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19AF9-4459-A241-5092-174968530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951C8-4658-9970-9FDA-4E0124A48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A5E0F-FEB2-6CC7-FF93-C7F7E7EA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92AD9-2BBE-324C-FB53-1F92C11C6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29327-D16D-D5F4-6118-5ECE8C16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67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159B-6C4B-5488-F395-8C4BD9369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44536-0BB8-55AD-68D1-7D85F7D6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57171-1921-A44C-9EC2-CC6DCCB88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6E0A8-96FB-1E2B-42C0-0A98D76B7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0E6BD4-6AB5-75B7-3BE2-75E688422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230561-925B-7139-0038-2215E590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9B88C-5660-F98B-F6C1-684D6270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3D807-A867-8DA7-8F4F-E776F215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4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13F93-D7E5-475C-0F63-4C24C8ED8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686D22-B6BB-A317-CACE-1526D55C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80CC0-F180-E97B-B681-E1126C98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C0A0D-6A0C-9C9D-A811-A0B7B35F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15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78C82-90FB-23EF-55C6-9DE5F3EE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CE9D9-E7E1-8AFB-9C34-3BA21873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2E252-D560-8BAF-C72B-3269F0AE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3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7912-AB82-8A30-802B-019A93E7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DC3F-3C50-1C06-5B0A-CBE320572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D051B-0FC3-A70E-EEA1-D4FB42770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712DB-D73F-1538-2CD7-2327C6BE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0AA51-89AA-B649-0394-BEA3C0A0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7D2BE-3B50-A1E9-50CE-C7D91BAB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1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D108-FBFE-1185-593E-36894AE6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151D8-7054-919B-CAA3-AD98D7958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AC0FF-91AF-8078-76A5-EED4D0CB1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A6073-F4AC-E830-ED1E-EC1C2BF5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540CF-F66F-ABDE-E743-41D04223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B3DFE-F08B-1A55-98ED-2BA43C3C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4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8FEAB7-5F6E-2C78-A225-CBDAE447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2FBE6-0A18-DF3A-A951-B512C594A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BEE0E-C4E4-DA52-FBB3-802B5633E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9A17C-A471-EC4F-AB2B-31D2F95B08B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DBBAB-99B1-F719-DA91-1717F297F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B1CBD-4D32-ED27-83DF-8AC2DBD51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85963-196E-CE43-BE05-2C12112E2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7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tags" Target="../tags/tag2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3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tags" Target="../tags/tag181.xml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36.png"/><Relationship Id="rId5" Type="http://schemas.openxmlformats.org/officeDocument/2006/relationships/tags" Target="../tags/tag14.xml"/><Relationship Id="rId10" Type="http://schemas.openxmlformats.org/officeDocument/2006/relationships/image" Target="../media/image35.png"/><Relationship Id="rId4" Type="http://schemas.openxmlformats.org/officeDocument/2006/relationships/tags" Target="../tags/tag13.xml"/><Relationship Id="rId9" Type="http://schemas.openxmlformats.org/officeDocument/2006/relationships/image" Target="../media/image34.png"/><Relationship Id="rId14" Type="http://schemas.openxmlformats.org/officeDocument/2006/relationships/image" Target="../media/image3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ags" Target="../tags/tag189.xml"/><Relationship Id="rId18" Type="http://schemas.openxmlformats.org/officeDocument/2006/relationships/image" Target="../media/image380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340.png"/><Relationship Id="rId17" Type="http://schemas.openxmlformats.org/officeDocument/2006/relationships/image" Target="../media/image370.png"/><Relationship Id="rId2" Type="http://schemas.openxmlformats.org/officeDocument/2006/relationships/tags" Target="../tags/tag17.xml"/><Relationship Id="rId16" Type="http://schemas.openxmlformats.org/officeDocument/2006/relationships/tags" Target="../tags/tag192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1860.xml"/><Relationship Id="rId5" Type="http://schemas.openxmlformats.org/officeDocument/2006/relationships/tags" Target="../tags/tag20.xml"/><Relationship Id="rId15" Type="http://schemas.openxmlformats.org/officeDocument/2006/relationships/image" Target="../media/image37.png"/><Relationship Id="rId10" Type="http://schemas.openxmlformats.org/officeDocument/2006/relationships/image" Target="../media/image330.png"/><Relationship Id="rId4" Type="http://schemas.openxmlformats.org/officeDocument/2006/relationships/tags" Target="../tags/tag19.xml"/><Relationship Id="rId9" Type="http://schemas.openxmlformats.org/officeDocument/2006/relationships/tags" Target="../tags/tag1840.xml"/><Relationship Id="rId14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28.xml"/><Relationship Id="rId7" Type="http://schemas.openxmlformats.org/officeDocument/2006/relationships/image" Target="../media/image4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9.xml"/><Relationship Id="rId9" Type="http://schemas.openxmlformats.org/officeDocument/2006/relationships/image" Target="../media/image4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595D-7383-4108-B3F8-9BDFCF7CB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Learning Seminar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DA12A-6D33-2E76-5CAD-041B5ED92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 1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Oct  13</a:t>
            </a:r>
          </a:p>
        </p:txBody>
      </p:sp>
      <p:pic>
        <p:nvPicPr>
          <p:cNvPr id="1026" name="Picture 2" descr="西安交通大学| “留华桥” 中国高等教育e展">
            <a:extLst>
              <a:ext uri="{FF2B5EF4-FFF2-40B4-BE49-F238E27FC236}">
                <a16:creationId xmlns:a16="http://schemas.microsoft.com/office/drawing/2014/main" id="{5A6D313E-D8ED-409C-A7B4-EE7ACF34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671" y="1600200"/>
            <a:ext cx="3566657" cy="95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4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3D6B40-35B3-4A60-A623-D9A84D8A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847" y="334492"/>
            <a:ext cx="7097697" cy="27831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FA5D39-8B34-4C8F-8BE1-3B208552F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8"/>
          <a:stretch/>
        </p:blipFill>
        <p:spPr>
          <a:xfrm>
            <a:off x="2511717" y="3429000"/>
            <a:ext cx="7058827" cy="26176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D3772C-9DB8-43DE-BDD4-FA53D0A8F0CC}"/>
              </a:ext>
            </a:extLst>
          </p:cNvPr>
          <p:cNvSpPr txBox="1"/>
          <p:nvPr/>
        </p:nvSpPr>
        <p:spPr>
          <a:xfrm>
            <a:off x="2798771" y="6488668"/>
            <a:ext cx="971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“Visualizing and Understanding Convolutional Networks”, </a:t>
            </a:r>
            <a:r>
              <a:rPr lang="en-US" altLang="zh-CN" dirty="0" err="1"/>
              <a:t>Zeiler</a:t>
            </a:r>
            <a:r>
              <a:rPr lang="en-US" altLang="zh-CN" dirty="0"/>
              <a:t> and Fergus, </a:t>
            </a:r>
            <a:r>
              <a:rPr lang="en-US" altLang="zh-CN" dirty="0" err="1"/>
              <a:t>arXiv</a:t>
            </a:r>
            <a:r>
              <a:rPr lang="en-US" altLang="zh-CN" dirty="0"/>
              <a:t> 2013, ECCV 2014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955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01A8E2-34D7-4850-B4C6-E8ADB3AFA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742950"/>
            <a:ext cx="8601075" cy="537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25ADFD-AB48-4555-83C7-5F62085DE0AB}"/>
              </a:ext>
            </a:extLst>
          </p:cNvPr>
          <p:cNvSpPr txBox="1"/>
          <p:nvPr/>
        </p:nvSpPr>
        <p:spPr>
          <a:xfrm>
            <a:off x="2798771" y="6488668"/>
            <a:ext cx="971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“Visualizing and Understanding Convolutional Networks”, </a:t>
            </a:r>
            <a:r>
              <a:rPr lang="en-US" altLang="zh-CN" dirty="0" err="1"/>
              <a:t>Zeiler</a:t>
            </a:r>
            <a:r>
              <a:rPr lang="en-US" altLang="zh-CN" dirty="0"/>
              <a:t> and Fergus, </a:t>
            </a:r>
            <a:r>
              <a:rPr lang="en-US" altLang="zh-CN" dirty="0" err="1"/>
              <a:t>arXiv</a:t>
            </a:r>
            <a:r>
              <a:rPr lang="en-US" altLang="zh-CN" dirty="0"/>
              <a:t> 2013, ECCV 2014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27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16275" y="3150239"/>
            <a:ext cx="5648325" cy="776287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数据拟合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4999119" y="961053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4002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0A5B545-9E4B-C598-609E-C0F9E12C41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/>
              <a:t>数据拟合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A79C7F-86EA-68E6-790E-0922AA0E669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3699" y="917059"/>
            <a:ext cx="11342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FandolSong-Regular-Identity-H"/>
              </a:rPr>
              <a:t>数据拟合旨在从数据中学习到一个数学模型，使其能很好的逼近产生数据的客观规律。</a:t>
            </a:r>
            <a:endParaRPr lang="en-US" altLang="zh-CN" sz="2400" i="0" u="none" strike="noStrike" baseline="0" dirty="0">
              <a:latin typeface="FandolSong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i="0" u="none" strike="noStrike" baseline="0" dirty="0">
              <a:latin typeface="FandolSong-Regular-Identity-H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230613-6D8A-E5C7-B006-A35264D324DF}"/>
              </a:ext>
            </a:extLst>
          </p:cNvPr>
          <p:cNvSpPr txBox="1"/>
          <p:nvPr/>
        </p:nvSpPr>
        <p:spPr>
          <a:xfrm>
            <a:off x="641897" y="1919634"/>
            <a:ext cx="1077902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数据集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目标函数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079A6C-AF7A-2205-B12B-1A0BD9A355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3043" y="2375460"/>
            <a:ext cx="4881225" cy="7285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5A29F5-A943-0811-806C-DB9BB8875B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9839" y="3866665"/>
            <a:ext cx="2395057" cy="712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524FFD3-F38E-26F9-D555-5CF12D64225B}"/>
                  </a:ext>
                </a:extLst>
              </p:cNvPr>
              <p:cNvSpPr txBox="1"/>
              <p:nvPr/>
            </p:nvSpPr>
            <p:spPr>
              <a:xfrm>
                <a:off x="622090" y="4667457"/>
                <a:ext cx="1129996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/>
                  <a:t>注：</a:t>
                </a:r>
                <a:endParaRPr lang="en-US" altLang="zh-CN" sz="3200" dirty="0"/>
              </a:p>
              <a:p>
                <a:r>
                  <a:rPr lang="en-US" altLang="zh-CN" sz="3200" dirty="0"/>
                  <a:t>1.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3200" dirty="0"/>
                  <a:t>通常未知，但可以通过采样得到数据集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zh-CN" sz="3200" dirty="0"/>
                  <a:t>.</a:t>
                </a:r>
              </a:p>
              <a:p>
                <a:r>
                  <a:rPr kumimoji="1" lang="en-US" altLang="zh-CN" sz="3200" dirty="0"/>
                  <a:t>2. </a:t>
                </a:r>
                <a:r>
                  <a:rPr kumimoji="1" lang="zh-CN" altLang="en-US" sz="3200" dirty="0"/>
                  <a:t>机器学习：使用带有参数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zh-CN" altLang="en-US" sz="3200" dirty="0"/>
                  <a:t>的模型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zh-CN" altLang="en-US" sz="3200" dirty="0"/>
                  <a:t>逼近目标函数。</a:t>
                </a:r>
                <a:endParaRPr kumimoji="1" lang="en-US" altLang="zh-CN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524FFD3-F38E-26F9-D555-5CF12D642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90" y="4667457"/>
                <a:ext cx="11299968" cy="1569660"/>
              </a:xfrm>
              <a:prstGeom prst="rect">
                <a:avLst/>
              </a:prstGeom>
              <a:blipFill>
                <a:blip r:embed="rId5"/>
                <a:stretch>
                  <a:fillRect l="-1348" t="-5058" b="-12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65C01F-E3A1-4B39-B0F7-569B6EC7636D}"/>
                  </a:ext>
                </a:extLst>
              </p:cNvPr>
              <p:cNvSpPr txBox="1"/>
              <p:nvPr/>
            </p:nvSpPr>
            <p:spPr>
              <a:xfrm>
                <a:off x="5630998" y="3979916"/>
                <a:ext cx="381911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65C01F-E3A1-4B39-B0F7-569B6EC76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98" y="3979916"/>
                <a:ext cx="381911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80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4F71887-8A6F-B952-72DD-7D9731F02C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一个例子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占位符 4">
                <a:extLst>
                  <a:ext uri="{FF2B5EF4-FFF2-40B4-BE49-F238E27FC236}">
                    <a16:creationId xmlns:a16="http://schemas.microsoft.com/office/drawing/2014/main" id="{9599212A-936A-94B3-ED29-00E56AB83EA2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19056" y="766710"/>
                <a:ext cx="11568144" cy="476579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ImageNet</a:t>
                </a:r>
                <a:r>
                  <a:rPr lang="zh-CN" altLang="en-US" dirty="0"/>
                  <a:t>数据集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该项目已手动标注了</a:t>
                </a:r>
                <a:r>
                  <a:rPr lang="en-US" altLang="zh-CN" dirty="0"/>
                  <a:t>1400</a:t>
                </a:r>
                <a:r>
                  <a:rPr lang="zh-CN" altLang="en-US" dirty="0"/>
                  <a:t>多万张图像，包含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万多个典型类别。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常见</a:t>
                </a:r>
                <a:r>
                  <a:rPr lang="en-US" altLang="zh-CN" dirty="0"/>
                  <a:t>ILSVRC 2012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ImageNet-1k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数据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≈1.28×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0,255</m:t>
                            </m:r>
                          </m:e>
                        </m:d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256×256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1000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该数据集背后的目标函数是什么？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人类大脑的视觉识别函数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占位符 4">
                <a:extLst>
                  <a:ext uri="{FF2B5EF4-FFF2-40B4-BE49-F238E27FC236}">
                    <a16:creationId xmlns:a16="http://schemas.microsoft.com/office/drawing/2014/main" id="{9599212A-936A-94B3-ED29-00E56AB83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19056" y="766710"/>
                <a:ext cx="11568144" cy="4765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6C48049-D021-7A0C-B11A-3384A809D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79" b="40265"/>
          <a:stretch/>
        </p:blipFill>
        <p:spPr>
          <a:xfrm>
            <a:off x="6157644" y="709897"/>
            <a:ext cx="5453293" cy="50149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8EDCA3-F63A-48AB-6DEB-0464CC7E3124}"/>
              </a:ext>
            </a:extLst>
          </p:cNvPr>
          <p:cNvSpPr txBox="1"/>
          <p:nvPr/>
        </p:nvSpPr>
        <p:spPr>
          <a:xfrm>
            <a:off x="6254559" y="5792568"/>
            <a:ext cx="57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https://cs.stanford.edu/people/karpathy/cnnembed/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18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2787EAA-0BBD-C39B-C74F-C581C78304F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8952" y="2351280"/>
            <a:ext cx="6134100" cy="647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339B57-041A-809A-54DC-3098EF4D08F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0252" y="3154966"/>
            <a:ext cx="3751499" cy="10698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644E24-AD2A-40DC-95E3-9BCD4E996AB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6772" y="6048382"/>
            <a:ext cx="4758455" cy="9516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60167C-E5C0-51F6-D39B-2F790ECAC9B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9549" y="4788034"/>
            <a:ext cx="1612900" cy="57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3E0A32-F298-5939-17E1-DBDBAADD9E4F}"/>
                  </a:ext>
                </a:extLst>
              </p:cNvPr>
              <p:cNvSpPr txBox="1"/>
              <p:nvPr/>
            </p:nvSpPr>
            <p:spPr>
              <a:xfrm>
                <a:off x="673932" y="2012653"/>
                <a:ext cx="3644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损失函数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zh-CN" altLang="en-US" dirty="0">
                    <a:latin typeface="Mistral" panose="03090702030407020403" pitchFamily="66" charset="0"/>
                  </a:rPr>
                  <a:t>，常用的均方差：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3E0A32-F298-5939-17E1-DBDBAADD9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32" y="2012653"/>
                <a:ext cx="3644537" cy="369332"/>
              </a:xfrm>
              <a:prstGeom prst="rect">
                <a:avLst/>
              </a:prstGeom>
              <a:blipFill>
                <a:blip r:embed="rId7"/>
                <a:stretch>
                  <a:fillRect l="-150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787637B-A598-D1A5-1926-084943A36F10}"/>
                  </a:ext>
                </a:extLst>
              </p:cNvPr>
              <p:cNvSpPr txBox="1"/>
              <p:nvPr/>
            </p:nvSpPr>
            <p:spPr>
              <a:xfrm>
                <a:off x="705058" y="2998980"/>
                <a:ext cx="2860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训练误差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787637B-A598-D1A5-1926-084943A36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8" y="2998980"/>
                <a:ext cx="2860766" cy="369332"/>
              </a:xfrm>
              <a:prstGeom prst="rect">
                <a:avLst/>
              </a:prstGeom>
              <a:blipFill>
                <a:blip r:embed="rId8"/>
                <a:stretch>
                  <a:fillRect l="-1919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2982B66-BBA9-D1EC-0779-31178FAA5E82}"/>
              </a:ext>
            </a:extLst>
          </p:cNvPr>
          <p:cNvSpPr txBox="1"/>
          <p:nvPr/>
        </p:nvSpPr>
        <p:spPr>
          <a:xfrm>
            <a:off x="705058" y="4231448"/>
            <a:ext cx="564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最小化训练误差，得到在训练数据上误差最小的模型：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6F40C2E-01B8-424C-A15A-EE7D74357E7D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673932" y="5488114"/>
                <a:ext cx="10612755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1800" b="0" i="0" u="none" strike="noStrike" baseline="0" dirty="0">
                    <a:latin typeface="FandolSong-Regular-Identity-H"/>
                  </a:rPr>
                  <a:t>我们关心的其实是泛化误差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1800" b="0" i="0" u="none" strike="noStrike" baseline="0" dirty="0">
                    <a:latin typeface="LMRoman10-Regular-Identity-H"/>
                  </a:rPr>
                  <a:t>(generalization error)</a:t>
                </a:r>
                <a:r>
                  <a:rPr lang="zh-CN" altLang="en-US" sz="1800" b="0" i="0" u="none" strike="noStrike" baseline="0" dirty="0">
                    <a:latin typeface="FandolSong-Regular-Identity-H"/>
                  </a:rPr>
                  <a:t>，也就是那些没有被用来训练的测试集上的误差，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6F40C2E-01B8-424C-A15A-EE7D7435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73932" y="5488114"/>
                <a:ext cx="10612755" cy="368300"/>
              </a:xfrm>
              <a:prstGeom prst="rect">
                <a:avLst/>
              </a:prstGeom>
              <a:blipFill>
                <a:blip r:embed="rId10"/>
                <a:stretch>
                  <a:fillRect l="-51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E63B4A9-94FD-4021-95D8-728A1AD3442B}"/>
                  </a:ext>
                </a:extLst>
              </p:cNvPr>
              <p:cNvSpPr txBox="1"/>
              <p:nvPr/>
            </p:nvSpPr>
            <p:spPr>
              <a:xfrm>
                <a:off x="414196" y="263617"/>
                <a:ext cx="1168123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        </a:t>
                </a:r>
                <a:r>
                  <a:rPr lang="zh-CN" altLang="en-US" dirty="0"/>
                  <a:t>当给定一组数据的时候，我们希望从这个</a:t>
                </a:r>
                <a:r>
                  <a:rPr lang="zh-CN" altLang="en-US" b="1" dirty="0"/>
                  <a:t>函数空间</a:t>
                </a:r>
                <a:r>
                  <a:rPr lang="zh-CN" altLang="en-US" dirty="0"/>
                  <a:t>中找到一个最佳函数来逼近这组数据背后的</a:t>
                </a:r>
                <a:r>
                  <a:rPr lang="zh-CN" altLang="en-US" b="1" dirty="0"/>
                  <a:t>目标函数</a:t>
                </a:r>
                <a:r>
                  <a:rPr lang="zh-CN" altLang="en-US" dirty="0"/>
                  <a:t>。为了实现这一点，我们通常会定义一个</a:t>
                </a:r>
                <a:r>
                  <a:rPr lang="zh-CN" altLang="en-US" b="1" dirty="0"/>
                  <a:t>损失函数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(loss function) </a:t>
                </a:r>
                <a:r>
                  <a:rPr lang="zh-CN" altLang="en-US" dirty="0"/>
                  <a:t>来衡量模型预测值和真实值之间的差距，然后通过优化算法调整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，以最小化损失函数。这个过程就是我们通常说的</a:t>
                </a:r>
                <a:r>
                  <a:rPr lang="zh-CN" altLang="en-US" b="1" dirty="0"/>
                  <a:t>模型训练</a:t>
                </a:r>
                <a:r>
                  <a:rPr lang="zh-CN" altLang="en-US" dirty="0"/>
                  <a:t>。通过这种方法，我们希望最终得到的模型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能够在整个输入空间，特别是在未见输入上，与目标函数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足够接近。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E63B4A9-94FD-4021-95D8-728A1AD34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6" y="263617"/>
                <a:ext cx="11681234" cy="1200329"/>
              </a:xfrm>
              <a:prstGeom prst="rect">
                <a:avLst/>
              </a:prstGeom>
              <a:blipFill>
                <a:blip r:embed="rId11"/>
                <a:stretch>
                  <a:fillRect l="-470" t="-2538" r="-41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839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646916" y="3031331"/>
            <a:ext cx="5648325" cy="776287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神经网络简介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123884" y="895738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97546" y="125169"/>
            <a:ext cx="5648325" cy="776287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神经网络简介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414893-F4C5-40DE-A4CE-0DC512D33681}"/>
              </a:ext>
            </a:extLst>
          </p:cNvPr>
          <p:cNvSpPr txBox="1"/>
          <p:nvPr/>
        </p:nvSpPr>
        <p:spPr>
          <a:xfrm>
            <a:off x="570368" y="1232480"/>
            <a:ext cx="1120819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神经网络的定义：</a:t>
            </a:r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神经网络是一种受人脑结构启发的数学模型。</a:t>
            </a:r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它用于处理复杂的数据关系。</a:t>
            </a:r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神经网络的组成：</a:t>
            </a:r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神经网络由多层相互连接的“神经元”组成。</a:t>
            </a:r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每一层的神经元将信息传递到下一层。</a:t>
            </a:r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神经网络的核心功能：</a:t>
            </a:r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它通过大量数据的“训练”来自动学习复杂的模式。</a:t>
            </a:r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每个神经元有自己的权重和偏置，这些参数在训练过程中会调整。</a:t>
            </a:r>
          </a:p>
          <a:p>
            <a:r>
              <a:rPr lang="en-US" altLang="zh-CN" sz="2000" dirty="0"/>
              <a:t>4. </a:t>
            </a:r>
            <a:r>
              <a:rPr lang="zh-CN" altLang="en-US" sz="2000" dirty="0"/>
              <a:t>网络结构：</a:t>
            </a:r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简单的神经网络包含输入层、隐藏层和输出层。</a:t>
            </a:r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复杂的神经网络可能包含多个隐藏层，甚至不同的结构，每一层提取不同特征。</a:t>
            </a:r>
          </a:p>
          <a:p>
            <a:r>
              <a:rPr lang="en-US" altLang="zh-CN" sz="2000" dirty="0"/>
              <a:t>5. </a:t>
            </a:r>
            <a:r>
              <a:rPr lang="zh-CN" altLang="en-US" sz="2000" dirty="0"/>
              <a:t>神经网络的应用：</a:t>
            </a:r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神经网络可以解决图像识别、语音处理和自然语言处理等复杂问题。</a:t>
            </a:r>
          </a:p>
          <a:p>
            <a:r>
              <a:rPr lang="en-US" altLang="zh-CN" sz="2000" dirty="0"/>
              <a:t>6. </a:t>
            </a:r>
            <a:r>
              <a:rPr lang="zh-CN" altLang="en-US" sz="2000" dirty="0"/>
              <a:t>神经网络与数据拟合的关系：</a:t>
            </a:r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神经网络是一种高度灵活且强大的数据拟合工具。</a:t>
            </a:r>
          </a:p>
          <a:p>
            <a:r>
              <a:rPr lang="zh-CN" altLang="en-US" sz="2000" dirty="0"/>
              <a:t>   </a:t>
            </a:r>
            <a:r>
              <a:rPr lang="en-US" altLang="zh-CN" sz="2000" dirty="0"/>
              <a:t>- </a:t>
            </a:r>
            <a:r>
              <a:rPr lang="zh-CN" altLang="en-US" sz="2000" dirty="0"/>
              <a:t>其目标是学习一个函数，该函数能够最好地描述输入数据和输出结果之间的关系。</a:t>
            </a:r>
          </a:p>
        </p:txBody>
      </p:sp>
    </p:spTree>
    <p:extLst>
      <p:ext uri="{BB962C8B-B14F-4D97-AF65-F5344CB8AC3E}">
        <p14:creationId xmlns:p14="http://schemas.microsoft.com/office/powerpoint/2010/main" val="240323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93700" y="917059"/>
            <a:ext cx="61722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u="none" strike="noStrike" baseline="0" dirty="0">
                <a:solidFill>
                  <a:schemeClr val="tx2"/>
                </a:solidFill>
                <a:latin typeface="FandolSong-Regular-Identity-H"/>
              </a:rPr>
              <a:t>感知信息的基本条件是对不同的输入能够区分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460" y="1615440"/>
            <a:ext cx="7569200" cy="42856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7021" y="2567305"/>
            <a:ext cx="3814354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997" y="1586881"/>
            <a:ext cx="5528558" cy="26765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6385" y="2234247"/>
            <a:ext cx="3744081" cy="12785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6190" y="4572000"/>
            <a:ext cx="5160645" cy="4660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7690" y="817880"/>
            <a:ext cx="95084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我们可以把这类收集信息的方式推广到一般的形式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65200" y="4572000"/>
            <a:ext cx="3296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文宋体" panose="02010600040101010101" charset="-122"/>
                <a:ea typeface="华文宋体" panose="02010600040101010101" charset="-122"/>
              </a:rPr>
              <a:t>单个神经元的输出为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92482" y="3150239"/>
            <a:ext cx="5648325" cy="776287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入门介绍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4999119" y="961053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00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51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80" y="1263093"/>
            <a:ext cx="10454640" cy="51646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2605" y="802640"/>
            <a:ext cx="100139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简单地把多个神经元堆在一起，我们就可以得到单层神经网络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455" y="1305560"/>
            <a:ext cx="5341620" cy="2639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6510" y="1441450"/>
            <a:ext cx="3943985" cy="25914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3190" y="4605020"/>
            <a:ext cx="2924175" cy="591057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322580" y="4075430"/>
            <a:ext cx="2954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/>
              <a:t>神经网络的高维输出：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9835" y="4574540"/>
            <a:ext cx="5760085" cy="408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06770" y="859790"/>
            <a:ext cx="2806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参数的矩阵形式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2580" y="806450"/>
            <a:ext cx="2806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单层神经网络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906770" y="4075430"/>
                <a:ext cx="28067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∘</m:t>
                    </m:r>
                  </m:oMath>
                </a14:m>
                <a:r>
                  <a:rPr lang="en-US" altLang="zh-CN">
                    <a:latin typeface="+mn-ea"/>
                    <a:cs typeface="+mn-ea"/>
                  </a:rPr>
                  <a:t> </a:t>
                </a:r>
                <a:r>
                  <a:rPr lang="zh-CN" altLang="en-US">
                    <a:latin typeface="+mn-ea"/>
                    <a:cs typeface="+mn-ea"/>
                  </a:rPr>
                  <a:t>表示对每个元素作用：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5906770" y="4075430"/>
                <a:ext cx="2806700" cy="368300"/>
              </a:xfrm>
              <a:prstGeom prst="rect">
                <a:avLst/>
              </a:prstGeom>
              <a:blipFill rotWithShape="1">
                <a:blip r:embed="rId14"/>
                <a:stretch>
                  <a:fillRect r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965162" y="61534"/>
            <a:ext cx="10972876" cy="6140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60" dirty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单层神经网络：设计功能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6960850" y="3098290"/>
                <a:ext cx="15889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dirty="0"/>
                  <a:t>Not: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0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960850" y="3098290"/>
                <a:ext cx="1588958" cy="400110"/>
              </a:xfrm>
              <a:prstGeom prst="rect">
                <a:avLst/>
              </a:prstGeom>
              <a:blipFill rotWithShape="1">
                <a:blip r:embed="rId10"/>
                <a:stretch>
                  <a:fillRect l="-39" t="-31" r="11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172169" y="3700270"/>
                <a:ext cx="28706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chemeClr val="tx2"/>
                          </a:solidFill>
                          <a:latin typeface="Cambria Math" panose="02040503050406030204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172169" y="3700270"/>
                <a:ext cx="2870615" cy="523220"/>
              </a:xfrm>
              <a:prstGeom prst="rect">
                <a:avLst/>
              </a:prstGeom>
              <a:blipFill rotWithShape="1">
                <a:blip r:embed="rId12"/>
                <a:stretch>
                  <a:fillRect l="-8" t="-24" r="2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665710" y="3098154"/>
                <a:ext cx="15889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dirty="0"/>
                  <a:t>AND: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=2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665710" y="3098154"/>
                <a:ext cx="1588958" cy="400110"/>
              </a:xfrm>
              <a:prstGeom prst="rect">
                <a:avLst/>
              </a:prstGeom>
              <a:blipFill rotWithShape="1">
                <a:blip r:embed="rId14"/>
                <a:stretch>
                  <a:fillRect l="-39" t="-156" r="1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1695" y="1562100"/>
            <a:ext cx="4064635" cy="1296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813352" y="3098237"/>
                <a:ext cx="15889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dirty="0"/>
                  <a:t>Or: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=1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4813352" y="3098237"/>
                <a:ext cx="1588958" cy="400110"/>
              </a:xfrm>
              <a:prstGeom prst="rect">
                <a:avLst/>
              </a:prstGeom>
              <a:blipFill rotWithShape="1">
                <a:blip r:embed="rId17"/>
                <a:stretch>
                  <a:fillRect l="-3" t="-18" r="15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66115" y="994410"/>
                <a:ext cx="5276850" cy="477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考虑输入是两维的，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{0,1}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i="1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5" y="994410"/>
                <a:ext cx="5276850" cy="47752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5E3F2EEE-7400-4B8A-AC5A-B2DC6C1F9DC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34373" y="4477972"/>
            <a:ext cx="11684834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2"/>
                </a:solidFill>
              </a:rPr>
              <a:t>The Dartmouth Conference of 1956 was organized by Marvin Minsky, John McCarthy and two senior scientists: Claude Shannon and Nathan Rochester of IBM. The proposal for the conference included this assertion: </a:t>
            </a:r>
            <a:r>
              <a:rPr lang="en-US" altLang="zh-CN" b="1" dirty="0">
                <a:solidFill>
                  <a:schemeClr val="tx2"/>
                </a:solidFill>
              </a:rPr>
              <a:t>"every aspect of learning or any other feature of intelligence can be so precisely described that a machine can be made to simulate it"</a:t>
            </a:r>
            <a:r>
              <a:rPr lang="en-US" altLang="zh-CN" sz="1800" dirty="0">
                <a:solidFill>
                  <a:schemeClr val="tx2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7310" y="1658592"/>
            <a:ext cx="4902096" cy="46038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1330" y="969010"/>
            <a:ext cx="6607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单层神经网络是无法做好</a:t>
            </a:r>
            <a:r>
              <a:rPr lang="en-US" altLang="zh-CN" sz="2800"/>
              <a:t>XOR</a:t>
            </a:r>
            <a:r>
              <a:rPr lang="zh-CN" altLang="en-US" sz="2800"/>
              <a:t>问题，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71090" y="1490980"/>
            <a:ext cx="6798310" cy="508063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81330" y="969010"/>
            <a:ext cx="10443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2800"/>
              <a:t>多层神经网络是在一层神经网络的基础上堆叠起来的。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965162" y="61534"/>
            <a:ext cx="10972876" cy="61404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60" dirty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多层神经网络：解</a:t>
            </a:r>
            <a:r>
              <a:rPr lang="en-US" altLang="zh-CN" sz="3200" b="1" spc="60" dirty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XOR</a:t>
            </a:r>
            <a:r>
              <a:rPr lang="zh-CN" altLang="en-US" sz="3200" b="1" spc="60" dirty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1580" y="1028065"/>
            <a:ext cx="5387975" cy="3509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95" y="4791075"/>
            <a:ext cx="11993245" cy="979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654165" y="1233170"/>
                <a:ext cx="4502785" cy="309943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Cambria Math" panose="02040503050406030204" charset="0"/>
                  </a:rPr>
                  <a:t>假设，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𝜎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000" dirty="0"/>
              </a:p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代入</a:t>
                </a:r>
                <a:r>
                  <a:rPr lang="en-US" altLang="zh-CN" sz="2000" dirty="0"/>
                  <a:t>(0,0), (1,1)</a:t>
                </a:r>
                <a:r>
                  <a:rPr lang="zh-CN" altLang="en-US" sz="20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𝜎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charset="0"/>
                          </a:rPr>
                          <m:t>1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latin typeface="Cambria Math" panose="02040503050406030204" charset="0"/>
                  </a:rPr>
                  <a:t>。</a:t>
                </a:r>
                <a:endParaRPr lang="en-US" altLang="zh-CN" sz="2000" dirty="0"/>
              </a:p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代入</a:t>
                </a:r>
                <a:r>
                  <a:rPr lang="en-US" altLang="zh-CN" sz="2000" dirty="0"/>
                  <a:t>(1,0), (0,1)</a:t>
                </a:r>
                <a:r>
                  <a:rPr lang="zh-CN" altLang="en-US" sz="20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𝜎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000" b="0" i="1" smtClean="0">
                        <a:latin typeface="Cambria Math" panose="02040503050406030204" charset="0"/>
                      </a:rPr>
                      <m:t>=0</m:t>
                    </m:r>
                  </m:oMath>
                </a14:m>
                <a:r>
                  <a:rPr lang="zh-CN" altLang="en-US" sz="2000" dirty="0">
                    <a:latin typeface="Cambria Math" panose="02040503050406030204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654165" y="1233170"/>
                <a:ext cx="4502785" cy="309943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 fontScale="85000" lnSpcReduction="10000"/>
          </a:bodyPr>
          <a:lstStyle>
            <a:lvl1pPr marL="381635" indent="-381635" algn="just" defTabSz="1219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80000"/>
              <a:buFontTx/>
              <a:buBlip>
                <a:blip r:embed="rId3"/>
              </a:buBlip>
              <a:defRPr sz="2400" b="1" kern="1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914400" indent="-304800" algn="just" defTabSz="1219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70000"/>
              <a:buFontTx/>
              <a:buBlip>
                <a:blip r:embed="rId3"/>
              </a:buBlip>
              <a:defRPr sz="2000" b="1" kern="1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524000" indent="-304800" algn="just" defTabSz="1219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21336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万有逼近定理（</a:t>
            </a:r>
            <a:r>
              <a:rPr lang="en" altLang="zh-CN" dirty="0" err="1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Cybenko</a:t>
            </a:r>
            <a:r>
              <a:rPr lang="en" altLang="zh-CN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1989, </a:t>
            </a:r>
            <a:r>
              <a:rPr lang="en" altLang="zh-CN" dirty="0" err="1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Hornik</a:t>
            </a:r>
            <a:r>
              <a:rPr lang="en" altLang="zh-CN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et al. 1989, </a:t>
            </a:r>
            <a:r>
              <a:rPr lang="en" altLang="zh-CN" dirty="0" err="1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Leshno</a:t>
            </a:r>
            <a:r>
              <a:rPr lang="en" altLang="zh-CN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et al. 1993 </a:t>
            </a:r>
            <a:r>
              <a:rPr lang="zh-CN" altLang="en-US" dirty="0">
                <a:latin typeface="+mn-ea"/>
                <a:ea typeface="+mn-ea"/>
              </a:rPr>
              <a:t>）</a:t>
            </a:r>
            <a:endParaRPr lang="en-US" altLang="zh-CN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0" dirty="0">
                <a:latin typeface="+mn-ea"/>
                <a:ea typeface="+mn-ea"/>
              </a:rPr>
              <a:t>在 </a:t>
            </a:r>
            <a:r>
              <a:rPr lang="en-US" altLang="zh-CN" b="0" dirty="0">
                <a:latin typeface="+mn-ea"/>
                <a:ea typeface="+mn-ea"/>
              </a:rPr>
              <a:t>1980 </a:t>
            </a:r>
            <a:r>
              <a:rPr lang="zh-CN" altLang="en-US" b="0" dirty="0">
                <a:latin typeface="+mn-ea"/>
                <a:ea typeface="+mn-ea"/>
              </a:rPr>
              <a:t>年代末，一系列的工作证明当激活函数是非线性且非多项式的时候，对任意一个从有限维空间 </a:t>
            </a:r>
            <a:r>
              <a:rPr lang="en-US" altLang="zh-CN" b="0" dirty="0">
                <a:latin typeface="+mn-ea"/>
                <a:ea typeface="+mn-ea"/>
              </a:rPr>
              <a:t>X </a:t>
            </a:r>
            <a:r>
              <a:rPr lang="zh-CN" altLang="en-US" b="0" dirty="0">
                <a:latin typeface="+mn-ea"/>
                <a:ea typeface="+mn-ea"/>
              </a:rPr>
              <a:t>到有限维空间 </a:t>
            </a:r>
            <a:r>
              <a:rPr lang="en-US" altLang="zh-CN" b="0" dirty="0">
                <a:latin typeface="+mn-ea"/>
                <a:ea typeface="+mn-ea"/>
              </a:rPr>
              <a:t>Y </a:t>
            </a:r>
            <a:r>
              <a:rPr lang="zh-CN" altLang="en-US" b="0" dirty="0">
                <a:latin typeface="+mn-ea"/>
                <a:ea typeface="+mn-ea"/>
              </a:rPr>
              <a:t>的连续函数，当神经网络的隐藏层足够宽时，两层神 经网络可以以任意精度逼近该函数，这也就是万有逼近定理（</a:t>
            </a:r>
            <a:r>
              <a:rPr lang="en-US" altLang="zh-CN" b="0" dirty="0">
                <a:latin typeface="+mn-ea"/>
                <a:ea typeface="+mn-ea"/>
              </a:rPr>
              <a:t>universal approximation theorem</a:t>
            </a:r>
            <a:r>
              <a:rPr lang="zh-CN" altLang="en-US" b="0" dirty="0">
                <a:latin typeface="+mn-ea"/>
                <a:ea typeface="+mn-ea"/>
              </a:rPr>
              <a:t>。万有逼近定理展现了神经网络具有很强的逼近能力，给神经网络的使用提供了一个</a:t>
            </a:r>
            <a:r>
              <a:rPr lang="zh-CN" altLang="en-US" dirty="0">
                <a:latin typeface="+mn-ea"/>
                <a:ea typeface="+mn-ea"/>
              </a:rPr>
              <a:t>重要的理论支撑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latin typeface="+mn-ea"/>
                <a:ea typeface="+mn-ea"/>
              </a:rPr>
              <a:t>万有逼近定理对实际问题有什么帮助？</a:t>
            </a:r>
            <a:endParaRPr lang="en-US" altLang="zh-CN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latin typeface="+mn-ea"/>
                <a:ea typeface="+mn-ea"/>
              </a:rPr>
              <a:t>万有逼近定理是否足够让我们使用神经网络？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latin typeface="+mn-ea"/>
                <a:ea typeface="+mn-ea"/>
              </a:rPr>
              <a:t>为什么在实际中还要使用多层神经网络？</a:t>
            </a:r>
            <a:endParaRPr lang="en-US" altLang="zh-CN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latin typeface="+mn-ea"/>
                <a:ea typeface="+mn-ea"/>
              </a:rPr>
              <a:t>定理证明的解是否在实际训练中可以被找到？我们需要用什么样的训练方法，需要多少数据？</a:t>
            </a:r>
            <a:endParaRPr lang="en-US" altLang="zh-CN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latin typeface="+mn-ea"/>
                <a:ea typeface="+mn-ea"/>
              </a:rPr>
              <a:t>神经元的数目会不会多到我们实际训练无法承受？</a:t>
            </a:r>
            <a:endParaRPr lang="en-US" altLang="zh-CN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ea"/>
                <a:ea typeface="+mn-ea"/>
              </a:rPr>
              <a:t>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2787EAA-0BBD-C39B-C74F-C581C78304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8952" y="3057447"/>
            <a:ext cx="6134100" cy="647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339B57-041A-809A-54DC-3098EF4D08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0252" y="3861133"/>
            <a:ext cx="3751499" cy="10698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60167C-E5C0-51F6-D39B-2F790ECAC9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9549" y="5494201"/>
            <a:ext cx="1612900" cy="57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3E0A32-F298-5939-17E1-DBDBAADD9E4F}"/>
                  </a:ext>
                </a:extLst>
              </p:cNvPr>
              <p:cNvSpPr txBox="1"/>
              <p:nvPr/>
            </p:nvSpPr>
            <p:spPr>
              <a:xfrm>
                <a:off x="673932" y="2718820"/>
                <a:ext cx="3644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损失函数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zh-CN" altLang="en-US" dirty="0">
                    <a:latin typeface="Mistral" panose="03090702030407020403" pitchFamily="66" charset="0"/>
                  </a:rPr>
                  <a:t>，常用的均方差：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3E0A32-F298-5939-17E1-DBDBAADD9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32" y="2718820"/>
                <a:ext cx="3644537" cy="369332"/>
              </a:xfrm>
              <a:prstGeom prst="rect">
                <a:avLst/>
              </a:prstGeom>
              <a:blipFill>
                <a:blip r:embed="rId5"/>
                <a:stretch>
                  <a:fillRect l="-150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787637B-A598-D1A5-1926-084943A36F10}"/>
                  </a:ext>
                </a:extLst>
              </p:cNvPr>
              <p:cNvSpPr txBox="1"/>
              <p:nvPr/>
            </p:nvSpPr>
            <p:spPr>
              <a:xfrm>
                <a:off x="705058" y="3705147"/>
                <a:ext cx="2860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训练误差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787637B-A598-D1A5-1926-084943A36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8" y="3705147"/>
                <a:ext cx="2860766" cy="369332"/>
              </a:xfrm>
              <a:prstGeom prst="rect">
                <a:avLst/>
              </a:prstGeom>
              <a:blipFill>
                <a:blip r:embed="rId6"/>
                <a:stretch>
                  <a:fillRect l="-191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2982B66-BBA9-D1EC-0779-31178FAA5E82}"/>
              </a:ext>
            </a:extLst>
          </p:cNvPr>
          <p:cNvSpPr txBox="1"/>
          <p:nvPr/>
        </p:nvSpPr>
        <p:spPr>
          <a:xfrm>
            <a:off x="705058" y="4937615"/>
            <a:ext cx="564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最小化训练误差，得到在训练数据上误差最小的模型：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E63B4A9-94FD-4021-95D8-728A1AD3442B}"/>
                  </a:ext>
                </a:extLst>
              </p:cNvPr>
              <p:cNvSpPr txBox="1"/>
              <p:nvPr/>
            </p:nvSpPr>
            <p:spPr>
              <a:xfrm>
                <a:off x="414196" y="969784"/>
                <a:ext cx="1168123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        </a:t>
                </a:r>
                <a:r>
                  <a:rPr lang="zh-CN" altLang="en-US" dirty="0"/>
                  <a:t>当给定一组数据的时候，我们希望从这个</a:t>
                </a:r>
                <a:r>
                  <a:rPr lang="zh-CN" altLang="en-US" b="1" dirty="0"/>
                  <a:t>函数空间</a:t>
                </a:r>
                <a:r>
                  <a:rPr lang="zh-CN" altLang="en-US" dirty="0"/>
                  <a:t>中找到一个最佳函数来逼近这组数据背后的</a:t>
                </a:r>
                <a:r>
                  <a:rPr lang="zh-CN" altLang="en-US" b="1" dirty="0"/>
                  <a:t>目标函数</a:t>
                </a:r>
                <a:r>
                  <a:rPr lang="zh-CN" altLang="en-US" dirty="0"/>
                  <a:t>。为了实现这一点，我们通常会定义一个</a:t>
                </a:r>
                <a:r>
                  <a:rPr lang="zh-CN" altLang="en-US" b="1" dirty="0"/>
                  <a:t>损失函数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(loss function) </a:t>
                </a:r>
                <a:r>
                  <a:rPr lang="zh-CN" altLang="en-US" dirty="0"/>
                  <a:t>来衡量模型预测值和真实值之间的差距，然后通过优化算法调整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，以最小化损失函数。这个过程就是我们通常说的</a:t>
                </a:r>
                <a:r>
                  <a:rPr lang="zh-CN" altLang="en-US" b="1" dirty="0"/>
                  <a:t>模型训练</a:t>
                </a:r>
                <a:r>
                  <a:rPr lang="zh-CN" altLang="en-US" dirty="0"/>
                  <a:t>。通过这种方法，我们希望最终得到的模型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能够在整个输入空间，特别是在未见输入上，与目标函数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足够接近。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E63B4A9-94FD-4021-95D8-728A1AD34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6" y="969784"/>
                <a:ext cx="11681234" cy="1200329"/>
              </a:xfrm>
              <a:prstGeom prst="rect">
                <a:avLst/>
              </a:prstGeom>
              <a:blipFill>
                <a:blip r:embed="rId7"/>
                <a:stretch>
                  <a:fillRect l="-470" t="-2538" r="-41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844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59110D-860A-4AF8-8D38-5CA0AB38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9" y="282920"/>
            <a:ext cx="11715401" cy="629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0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E16F78-EF74-2A62-A7B1-C547BDBB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03" y="1006364"/>
            <a:ext cx="5000048" cy="4845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F5338-A1B0-FAE9-F7D8-FC856D09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50" y="1006365"/>
            <a:ext cx="5239414" cy="484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1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E12520-922E-2D2C-B11A-A56F4526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89" y="1455854"/>
            <a:ext cx="10788422" cy="394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1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4111-9FB6-DC52-B505-DB48961C8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6702"/>
            <a:ext cx="10515600" cy="1325563"/>
          </a:xfrm>
        </p:spPr>
        <p:txBody>
          <a:bodyPr/>
          <a:lstStyle/>
          <a:p>
            <a:r>
              <a:rPr lang="en-US" dirty="0"/>
              <a:t>Function describe the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BF62B-4CAA-92A7-40BA-157990AE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84" y="781089"/>
            <a:ext cx="5684366" cy="6076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58D3A-8EAB-70A5-369C-3573F147C10B}"/>
              </a:ext>
            </a:extLst>
          </p:cNvPr>
          <p:cNvSpPr txBox="1"/>
          <p:nvPr/>
        </p:nvSpPr>
        <p:spPr>
          <a:xfrm>
            <a:off x="1965586" y="1809711"/>
            <a:ext cx="176061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800" dirty="0">
                <a:solidFill>
                  <a:srgbClr val="231F20"/>
                </a:solidFill>
                <a:effectLst/>
                <a:latin typeface="LMRoman9-Regular-Identity-H"/>
              </a:rPr>
              <a:t>Regression</a:t>
            </a:r>
            <a:endParaRPr lang="en-HK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80B7C-E96A-5E90-B9F5-77479754AF12}"/>
              </a:ext>
            </a:extLst>
          </p:cNvPr>
          <p:cNvSpPr txBox="1"/>
          <p:nvPr/>
        </p:nvSpPr>
        <p:spPr>
          <a:xfrm>
            <a:off x="1819800" y="4794755"/>
            <a:ext cx="20811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800" dirty="0">
                <a:solidFill>
                  <a:srgbClr val="231F20"/>
                </a:solidFill>
                <a:latin typeface="LMRoman9-Regular-Identity-H"/>
              </a:rPr>
              <a:t>C</a:t>
            </a:r>
            <a:r>
              <a:rPr lang="en-HK" sz="2800" dirty="0">
                <a:solidFill>
                  <a:srgbClr val="231F20"/>
                </a:solidFill>
                <a:effectLst/>
                <a:latin typeface="LMRoman9-Regular-Identity-H"/>
              </a:rPr>
              <a:t>lassification</a:t>
            </a:r>
            <a:endParaRPr lang="en-HK" sz="2800" dirty="0"/>
          </a:p>
          <a:p>
            <a:endParaRPr lang="en-US" sz="28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E9DE917-464E-2279-75D0-D57B59D74EEE}"/>
              </a:ext>
            </a:extLst>
          </p:cNvPr>
          <p:cNvSpPr/>
          <p:nvPr/>
        </p:nvSpPr>
        <p:spPr>
          <a:xfrm>
            <a:off x="4155440" y="1239520"/>
            <a:ext cx="304800" cy="165600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84618FC-8BE5-2699-FB27-C5D730B3CD3E}"/>
              </a:ext>
            </a:extLst>
          </p:cNvPr>
          <p:cNvSpPr/>
          <p:nvPr/>
        </p:nvSpPr>
        <p:spPr>
          <a:xfrm>
            <a:off x="4155440" y="3748960"/>
            <a:ext cx="233680" cy="274328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97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F2FAC6C-CB76-08B4-C681-572E09B72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E67D-91FA-BAE8-3A93-DA322E03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5340"/>
            <a:ext cx="10515600" cy="1325563"/>
          </a:xfrm>
        </p:spPr>
        <p:txBody>
          <a:bodyPr/>
          <a:lstStyle/>
          <a:p>
            <a:r>
              <a:rPr lang="en-US" dirty="0"/>
              <a:t>Function describe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9427F-A594-C318-488C-34C9A591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75" y="1115357"/>
            <a:ext cx="4928013" cy="51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9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DE778-989D-439F-90CB-114DE91C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en-US" altLang="zh-CN" dirty="0"/>
              <a:t>Supervised learning VS Unsupervised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6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1C03A29-0B63-BD51-36EE-A61B0F78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6B1E-C2E5-521C-F683-745327F9C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2254"/>
            <a:ext cx="10515600" cy="1325563"/>
          </a:xfrm>
        </p:spPr>
        <p:txBody>
          <a:bodyPr/>
          <a:lstStyle/>
          <a:p>
            <a:r>
              <a:rPr lang="en-US" dirty="0"/>
              <a:t>Deep learning is representation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EC908-FCE1-628D-F60D-F3F4E5FB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03" y="1185000"/>
            <a:ext cx="4188482" cy="4339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87B68-D084-61B9-722E-CE5AE7D1A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07" y="1187326"/>
            <a:ext cx="4056148" cy="4336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92F46-A285-1986-591B-3110B0E77605}"/>
              </a:ext>
            </a:extLst>
          </p:cNvPr>
          <p:cNvSpPr txBox="1"/>
          <p:nvPr/>
        </p:nvSpPr>
        <p:spPr>
          <a:xfrm>
            <a:off x="1854967" y="5826960"/>
            <a:ext cx="2108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Raw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734E3-1868-CBD0-D7B4-BAB78902C2EC}"/>
              </a:ext>
            </a:extLst>
          </p:cNvPr>
          <p:cNvSpPr txBox="1"/>
          <p:nvPr/>
        </p:nvSpPr>
        <p:spPr>
          <a:xfrm>
            <a:off x="6931463" y="5824633"/>
            <a:ext cx="4662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Representation space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CF01462-C549-B0DE-8526-D449DDA56402}"/>
              </a:ext>
            </a:extLst>
          </p:cNvPr>
          <p:cNvSpPr/>
          <p:nvPr/>
        </p:nvSpPr>
        <p:spPr>
          <a:xfrm>
            <a:off x="4456386" y="5824633"/>
            <a:ext cx="2049517" cy="353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014B060-DA56-8579-4AC5-7CAABFDBD221}"/>
              </a:ext>
            </a:extLst>
          </p:cNvPr>
          <p:cNvSpPr/>
          <p:nvPr/>
        </p:nvSpPr>
        <p:spPr>
          <a:xfrm rot="10800000">
            <a:off x="4401151" y="6241035"/>
            <a:ext cx="2049517" cy="3539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3C83-D91A-0E73-59B7-2F247221EBB8}"/>
              </a:ext>
            </a:extLst>
          </p:cNvPr>
          <p:cNvSpPr txBox="1"/>
          <p:nvPr/>
        </p:nvSpPr>
        <p:spPr>
          <a:xfrm>
            <a:off x="8087360" y="6378506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～</a:t>
            </a:r>
            <a:r>
              <a:rPr lang="en-US" dirty="0"/>
              <a:t>Latent space</a:t>
            </a:r>
          </a:p>
        </p:txBody>
      </p:sp>
    </p:spTree>
    <p:extLst>
      <p:ext uri="{BB962C8B-B14F-4D97-AF65-F5344CB8AC3E}">
        <p14:creationId xmlns:p14="http://schemas.microsoft.com/office/powerpoint/2010/main" val="129722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CD5AD9-865A-C0BE-90F7-E917D27EF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3_1*a*1"/>
  <p:tag name="KSO_WM_TEMPLATE_CATEGORY" val="diagram"/>
  <p:tag name="KSO_WM_TEMPLATE_INDEX" val="20213673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37919134acb4a51bbcb8f9b6695098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b75ab1854554ce1b4f35158b54f7333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3_1*a*1"/>
  <p:tag name="KSO_WM_TEMPLATE_CATEGORY" val="diagram"/>
  <p:tag name="KSO_WM_TEMPLATE_INDEX" val="20213673"/>
  <p:tag name="KSO_WM_UNIT_LAYERLEVEL" val="1"/>
  <p:tag name="KSO_WM_TAG_VERSION" val="1.0"/>
  <p:tag name="KSO_WM_BEAUTIFY_FLAG" val="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37919134acb4a51bbcb8f9b6695098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b75ab1854554ce1b4f35158b54f7333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026.499212598425,&quot;width&quot;:12410.4409448818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304,&quot;width&quot;:6006.85669291338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1134</Words>
  <Application>Microsoft Office PowerPoint</Application>
  <PresentationFormat>宽屏</PresentationFormat>
  <Paragraphs>100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FandolSong-Regular-Identity-H</vt:lpstr>
      <vt:lpstr>LMRoman10-Regular-Identity-H</vt:lpstr>
      <vt:lpstr>LMRoman9-Regular-Identity-H</vt:lpstr>
      <vt:lpstr>等线</vt:lpstr>
      <vt:lpstr>华文宋体</vt:lpstr>
      <vt:lpstr>微软雅黑</vt:lpstr>
      <vt:lpstr>Arial</vt:lpstr>
      <vt:lpstr>Calibri</vt:lpstr>
      <vt:lpstr>Calibri Light</vt:lpstr>
      <vt:lpstr>Cambria Math</vt:lpstr>
      <vt:lpstr>Mistral</vt:lpstr>
      <vt:lpstr>Times New Roman</vt:lpstr>
      <vt:lpstr>Office Theme</vt:lpstr>
      <vt:lpstr>Deep Learning Seminar</vt:lpstr>
      <vt:lpstr>入门介绍</vt:lpstr>
      <vt:lpstr>PowerPoint 演示文稿</vt:lpstr>
      <vt:lpstr>PowerPoint 演示文稿</vt:lpstr>
      <vt:lpstr>Function describe the world</vt:lpstr>
      <vt:lpstr>Function describe the world</vt:lpstr>
      <vt:lpstr>Supervised learning VS Unsupervised learning</vt:lpstr>
      <vt:lpstr>Deep learning is representation learning</vt:lpstr>
      <vt:lpstr>PowerPoint 演示文稿</vt:lpstr>
      <vt:lpstr>PowerPoint 演示文稿</vt:lpstr>
      <vt:lpstr>PowerPoint 演示文稿</vt:lpstr>
      <vt:lpstr>数据拟合</vt:lpstr>
      <vt:lpstr>PowerPoint 演示文稿</vt:lpstr>
      <vt:lpstr>PowerPoint 演示文稿</vt:lpstr>
      <vt:lpstr>PowerPoint 演示文稿</vt:lpstr>
      <vt:lpstr>神经网络简介</vt:lpstr>
      <vt:lpstr>神经网络简介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Seminar</dc:title>
  <dc:creator>嘉轩 邹</dc:creator>
  <cp:lastModifiedBy>嘉轩 邹</cp:lastModifiedBy>
  <cp:revision>15</cp:revision>
  <dcterms:created xsi:type="dcterms:W3CDTF">2024-10-10T11:27:29Z</dcterms:created>
  <dcterms:modified xsi:type="dcterms:W3CDTF">2024-10-12T13:20:24Z</dcterms:modified>
</cp:coreProperties>
</file>